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7" r:id="rId3"/>
    <p:sldId id="268" r:id="rId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F2E9F1B7-D614-4B51-9CB1-F36D0E9E2105}">
          <p14:sldIdLst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F98D30-0331-453B-3523-51C18FEC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1F875A7-250E-20B5-3211-A27AEC890D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11A2D5B-E593-E22C-9525-95E0DB56D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52C489-F13A-DC30-6B3F-1DE7F6E92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CA7307D-727F-E523-716A-A241E4912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4043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1D85CA-D92F-B70E-5C20-B1C2C4E71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55C1316-B71B-4F6F-0CB4-CD532B40B9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A8A9D08-B321-289A-FB7A-8718E78D9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B8F4D43-6FF0-C911-8B11-36CE08710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A457C7-BF70-C52C-9CE6-8AAFD7E22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5178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81D5EB6-9F37-D2B5-88CB-C76BD5BCA8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481BD05-8299-D352-CD71-B4D27B4EB5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823CA7-99BE-FB6F-D498-2BA0B0393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65E09F2-0964-55A2-1A70-14C8BC3D0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863D8C-3535-16BE-8BD9-461CCF9E6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6343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B331A2-FAD7-73B7-340A-664607A5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F6F068-F1E7-3437-D050-BF747C41F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E23226-DBC6-AAC1-FE30-EFB4955BB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3C34F2-A4A1-881D-5E6A-87EC3C843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E2DEACE-44C6-777E-B509-5D276A975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8472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A102F6-320E-F5D1-B2A1-23C482359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4125C44-8105-3213-1F2E-736A77B72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FD8F3F5-4ACF-3E96-0768-35277AFEC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28F265-85B6-86D3-4B35-B59E077A4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6E96BE5-D81F-C85B-5714-73368A087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596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BE4B3E-2106-7AA3-3C9E-5892E7E79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ADFF87-0F50-0F63-8AAA-374D5B5667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63DFEB3-5B87-D593-1A9D-97B51B558C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E96ACEF-970F-0D14-5B1B-9CD5901CF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A0CBDDD-6FF2-1488-2099-F040D4454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6755F83-9F67-3127-5AF9-6A793E7BB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3136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D06E7F-0125-5B2B-F8BE-8CC1CD2FB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4241D16-1F0C-CF72-F3C9-12700F02E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CDC1903-19E3-8754-52AF-20734A31A7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B66EF1B-E109-5441-A53A-CF4B9562D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6D7B5C3-C864-A662-40DF-9CD747D7D0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30A31E3-36DA-8968-CDA3-F6880D210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A605D34-0F05-49DB-EE7D-20B9C236C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28FDD34-5C07-555C-C5E6-DFDD48414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273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2ECABD-16DD-B6D5-8F9E-A84B7046A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5430DFB-B6B5-C181-0653-4C6D41583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A88B80F-A97A-4C5D-E7F0-1610F6DCC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406666B-3E23-E227-7E1D-46B8CF633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2667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6F3CC2F-FC16-A3E1-29B8-0289AD223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9B96926-9784-5D08-0878-D9B2F51E6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E665F6D-F14B-BDDB-8615-F871E4272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102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6277C5-6E13-1A07-5D97-EAC2072D8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86B5CD-7D9C-ACA5-7063-343CBD69D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7A3D695-BD43-2797-0158-1B1AFA7987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90A8742-8EEA-6267-4985-D0E2D35EE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392499B-C8C2-1278-3F04-584D4AA06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26CDFC8-3427-D7BB-B4C4-AA21E8F34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8518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338889-3EBC-D01B-C7E1-876BF2AD5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515296D-C15D-48A1-D356-BEE5BEC420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46A0D23-34E6-170F-9F6A-597112E7E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797749C-DD47-F02A-1C82-E7F8A5DF2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8F40ED5-7D40-D9C5-23BC-F4794A372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772411A-0313-3615-49CC-87E7D8FB5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7259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DC426B3-5C89-38CB-770A-100B631A7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84D7684-7DEC-D1AE-DC5C-667C908B3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FFE4AFB-617D-AA2F-2D52-9382CA0A73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577F5-D418-4B22-BE0B-E33000C5BB13}" type="datetimeFigureOut">
              <a:rPr lang="pt-BR" smtClean="0"/>
              <a:t>29/06/2023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84F4B1-4F7E-EF4C-6718-BDBAF86EAF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649C3AD-7C49-15E8-0EE2-2445ECA6AE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052D7F-1A06-4504-A32B-333A51D964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0089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F80F9B0-E5E1-E720-149D-3C0CF73699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07" y="1176667"/>
            <a:ext cx="9915164" cy="5474219"/>
          </a:xfrm>
          <a:prstGeom prst="rect">
            <a:avLst/>
          </a:prstGeom>
        </p:spPr>
      </p:pic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F3B28E16-2735-378C-AD58-2F4885219E1A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9296400" y="2113587"/>
            <a:ext cx="1038868" cy="13154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55A973C-2A1A-0519-1A04-310A3C3C9CE7}"/>
              </a:ext>
            </a:extLst>
          </p:cNvPr>
          <p:cNvSpPr txBox="1"/>
          <p:nvPr/>
        </p:nvSpPr>
        <p:spPr>
          <a:xfrm>
            <a:off x="9983248" y="1574978"/>
            <a:ext cx="704039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S6</a:t>
            </a:r>
          </a:p>
          <a:p>
            <a:pPr algn="ctr"/>
            <a:r>
              <a:rPr lang="pt-BR" sz="1100" dirty="0"/>
              <a:t>[2518 m]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CD324BF6-3CAD-FF6B-9D0F-CC8DBED338F0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8997070" y="1979914"/>
            <a:ext cx="689416" cy="14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96791203-30EF-FD68-9F4E-CF208F17E0F9}"/>
              </a:ext>
            </a:extLst>
          </p:cNvPr>
          <p:cNvSpPr txBox="1"/>
          <p:nvPr/>
        </p:nvSpPr>
        <p:spPr>
          <a:xfrm>
            <a:off x="9334466" y="1441305"/>
            <a:ext cx="704039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S7</a:t>
            </a:r>
          </a:p>
          <a:p>
            <a:pPr algn="ctr"/>
            <a:r>
              <a:rPr lang="pt-BR" sz="1100" dirty="0"/>
              <a:t>[2278 m]</a:t>
            </a: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B2E02209-B60F-E395-084A-E3615480479E}"/>
              </a:ext>
            </a:extLst>
          </p:cNvPr>
          <p:cNvCxnSpPr>
            <a:cxnSpLocks/>
            <a:endCxn id="45" idx="2"/>
          </p:cNvCxnSpPr>
          <p:nvPr/>
        </p:nvCxnSpPr>
        <p:spPr>
          <a:xfrm flipV="1">
            <a:off x="7877348" y="1547180"/>
            <a:ext cx="1232211" cy="17165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F892733B-7005-64B6-F16C-C2A72548A4A2}"/>
              </a:ext>
            </a:extLst>
          </p:cNvPr>
          <p:cNvCxnSpPr>
            <a:cxnSpLocks/>
            <a:endCxn id="43" idx="2"/>
          </p:cNvCxnSpPr>
          <p:nvPr/>
        </p:nvCxnSpPr>
        <p:spPr>
          <a:xfrm flipV="1">
            <a:off x="7948429" y="1186094"/>
            <a:ext cx="608802" cy="18066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5057F589-5BEE-54EC-709D-A3428F29BEBF}"/>
              </a:ext>
            </a:extLst>
          </p:cNvPr>
          <p:cNvCxnSpPr>
            <a:cxnSpLocks/>
            <a:endCxn id="44" idx="2"/>
          </p:cNvCxnSpPr>
          <p:nvPr/>
        </p:nvCxnSpPr>
        <p:spPr>
          <a:xfrm flipV="1">
            <a:off x="7832563" y="1000841"/>
            <a:ext cx="253657" cy="16402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2FB62B90-E2F1-7B88-70C4-798286D8ECC3}"/>
              </a:ext>
            </a:extLst>
          </p:cNvPr>
          <p:cNvCxnSpPr>
            <a:cxnSpLocks/>
          </p:cNvCxnSpPr>
          <p:nvPr/>
        </p:nvCxnSpPr>
        <p:spPr>
          <a:xfrm flipH="1" flipV="1">
            <a:off x="3564848" y="1933997"/>
            <a:ext cx="977388" cy="11201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3BF3CD18-6F94-652B-F80B-42D357A93134}"/>
              </a:ext>
            </a:extLst>
          </p:cNvPr>
          <p:cNvCxnSpPr>
            <a:cxnSpLocks/>
            <a:endCxn id="55" idx="2"/>
          </p:cNvCxnSpPr>
          <p:nvPr/>
        </p:nvCxnSpPr>
        <p:spPr>
          <a:xfrm flipH="1" flipV="1">
            <a:off x="4135092" y="1724703"/>
            <a:ext cx="933281" cy="10660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DF0C4831-45F1-4499-085F-1498DE1668B9}"/>
              </a:ext>
            </a:extLst>
          </p:cNvPr>
          <p:cNvCxnSpPr>
            <a:cxnSpLocks/>
            <a:endCxn id="51" idx="2"/>
          </p:cNvCxnSpPr>
          <p:nvPr/>
        </p:nvCxnSpPr>
        <p:spPr>
          <a:xfrm flipH="1" flipV="1">
            <a:off x="4704742" y="1620383"/>
            <a:ext cx="995754" cy="1410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7B198B4D-820D-30F7-DD9B-FF1331E77419}"/>
              </a:ext>
            </a:extLst>
          </p:cNvPr>
          <p:cNvCxnSpPr>
            <a:cxnSpLocks/>
            <a:endCxn id="49" idx="2"/>
          </p:cNvCxnSpPr>
          <p:nvPr/>
        </p:nvCxnSpPr>
        <p:spPr>
          <a:xfrm flipH="1" flipV="1">
            <a:off x="5282998" y="1544581"/>
            <a:ext cx="607936" cy="16676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E12EE076-8E2A-DCCE-F5F6-6F8930AB9D13}"/>
              </a:ext>
            </a:extLst>
          </p:cNvPr>
          <p:cNvSpPr txBox="1"/>
          <p:nvPr/>
        </p:nvSpPr>
        <p:spPr>
          <a:xfrm>
            <a:off x="8241279" y="647485"/>
            <a:ext cx="631904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S9</a:t>
            </a:r>
          </a:p>
          <a:p>
            <a:pPr algn="ctr"/>
            <a:r>
              <a:rPr lang="pt-BR" sz="1100" dirty="0"/>
              <a:t>[695 m]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56FC26A6-D31E-5BD2-C619-34F039482F71}"/>
              </a:ext>
            </a:extLst>
          </p:cNvPr>
          <p:cNvSpPr txBox="1"/>
          <p:nvPr/>
        </p:nvSpPr>
        <p:spPr>
          <a:xfrm>
            <a:off x="7806335" y="462232"/>
            <a:ext cx="55977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S10</a:t>
            </a:r>
          </a:p>
          <a:p>
            <a:pPr algn="ctr"/>
            <a:r>
              <a:rPr lang="pt-BR" sz="1100" dirty="0"/>
              <a:t>[70 m]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63DBA586-A84C-172D-6853-BF6784DA3F49}"/>
              </a:ext>
            </a:extLst>
          </p:cNvPr>
          <p:cNvSpPr txBox="1"/>
          <p:nvPr/>
        </p:nvSpPr>
        <p:spPr>
          <a:xfrm>
            <a:off x="8757539" y="1008571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S11</a:t>
            </a:r>
          </a:p>
          <a:p>
            <a:pPr algn="ctr"/>
            <a:r>
              <a:rPr lang="pt-BR" sz="1100" dirty="0"/>
              <a:t>[1696 m]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160B668-722C-5C7C-160B-336A3525913A}"/>
              </a:ext>
            </a:extLst>
          </p:cNvPr>
          <p:cNvSpPr txBox="1"/>
          <p:nvPr/>
        </p:nvSpPr>
        <p:spPr>
          <a:xfrm>
            <a:off x="4930978" y="1005972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S12</a:t>
            </a:r>
          </a:p>
          <a:p>
            <a:pPr algn="ctr"/>
            <a:r>
              <a:rPr lang="pt-BR" sz="1100" dirty="0"/>
              <a:t>[2343 m]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1133CCF6-F7D4-1F48-FC12-EFAB6ABCB257}"/>
              </a:ext>
            </a:extLst>
          </p:cNvPr>
          <p:cNvSpPr txBox="1"/>
          <p:nvPr/>
        </p:nvSpPr>
        <p:spPr>
          <a:xfrm>
            <a:off x="4352722" y="1081774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S13</a:t>
            </a:r>
          </a:p>
          <a:p>
            <a:pPr algn="ctr"/>
            <a:r>
              <a:rPr lang="pt-BR" sz="1100" dirty="0"/>
              <a:t>[1797 m]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4A8F81F1-6AAE-E05B-7EAB-43DBDD65E5DC}"/>
              </a:ext>
            </a:extLst>
          </p:cNvPr>
          <p:cNvSpPr txBox="1"/>
          <p:nvPr/>
        </p:nvSpPr>
        <p:spPr>
          <a:xfrm>
            <a:off x="3783072" y="1186094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S14</a:t>
            </a:r>
          </a:p>
          <a:p>
            <a:pPr algn="ctr"/>
            <a:r>
              <a:rPr lang="pt-BR" sz="1100" dirty="0"/>
              <a:t>[1357 m]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200F3156-DB2C-8AE8-25F8-43D2B0FC9030}"/>
              </a:ext>
            </a:extLst>
          </p:cNvPr>
          <p:cNvSpPr txBox="1"/>
          <p:nvPr/>
        </p:nvSpPr>
        <p:spPr>
          <a:xfrm>
            <a:off x="3168984" y="1369535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S15</a:t>
            </a:r>
          </a:p>
          <a:p>
            <a:pPr algn="ctr"/>
            <a:r>
              <a:rPr lang="pt-BR" sz="1100" dirty="0"/>
              <a:t>[2248 m]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F817A544-59E0-2CAA-4743-8D03DD8C865F}"/>
              </a:ext>
            </a:extLst>
          </p:cNvPr>
          <p:cNvSpPr txBox="1"/>
          <p:nvPr/>
        </p:nvSpPr>
        <p:spPr>
          <a:xfrm>
            <a:off x="7123199" y="3891813"/>
            <a:ext cx="1183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Amazonas Fan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5116A913-E2EE-7F03-C018-26E50F106404}"/>
              </a:ext>
            </a:extLst>
          </p:cNvPr>
          <p:cNvSpPr txBox="1"/>
          <p:nvPr/>
        </p:nvSpPr>
        <p:spPr>
          <a:xfrm>
            <a:off x="6579084" y="1672387"/>
            <a:ext cx="1088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Amazonas </a:t>
            </a:r>
          </a:p>
          <a:p>
            <a:r>
              <a:rPr lang="pt-BR" sz="1400" dirty="0"/>
              <a:t>River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9E96221F-5AA5-5239-F1AC-2FFA9A6B884B}"/>
              </a:ext>
            </a:extLst>
          </p:cNvPr>
          <p:cNvCxnSpPr>
            <a:cxnSpLocks/>
          </p:cNvCxnSpPr>
          <p:nvPr/>
        </p:nvCxnSpPr>
        <p:spPr>
          <a:xfrm>
            <a:off x="7243582" y="1979914"/>
            <a:ext cx="337077" cy="21569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8" name="CaixaDeTexto 1027">
            <a:extLst>
              <a:ext uri="{FF2B5EF4-FFF2-40B4-BE49-F238E27FC236}">
                <a16:creationId xmlns:a16="http://schemas.microsoft.com/office/drawing/2014/main" id="{DD725D8C-5258-A8AA-C4B5-9B81E43EFFCF}"/>
              </a:ext>
            </a:extLst>
          </p:cNvPr>
          <p:cNvSpPr txBox="1"/>
          <p:nvPr/>
        </p:nvSpPr>
        <p:spPr>
          <a:xfrm>
            <a:off x="208795" y="86071"/>
            <a:ext cx="366978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dirty="0"/>
              <a:t>AMARILLYS-AMAGAS</a:t>
            </a:r>
          </a:p>
          <a:p>
            <a:pPr algn="ctr"/>
            <a:r>
              <a:rPr lang="pt-BR" sz="3200" dirty="0" err="1"/>
              <a:t>Leg</a:t>
            </a:r>
            <a:r>
              <a:rPr lang="pt-BR" sz="3200" dirty="0"/>
              <a:t> 2</a:t>
            </a:r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1A99F392-FB48-B2D7-0565-FFDDD88CD859}"/>
              </a:ext>
            </a:extLst>
          </p:cNvPr>
          <p:cNvCxnSpPr>
            <a:cxnSpLocks/>
          </p:cNvCxnSpPr>
          <p:nvPr/>
        </p:nvCxnSpPr>
        <p:spPr>
          <a:xfrm flipV="1">
            <a:off x="2752270" y="2093397"/>
            <a:ext cx="15317" cy="11188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7">
            <a:extLst>
              <a:ext uri="{FF2B5EF4-FFF2-40B4-BE49-F238E27FC236}">
                <a16:creationId xmlns:a16="http://schemas.microsoft.com/office/drawing/2014/main" id="{1D7D79A4-834C-BE22-50DA-528CAB5E528F}"/>
              </a:ext>
            </a:extLst>
          </p:cNvPr>
          <p:cNvSpPr txBox="1"/>
          <p:nvPr/>
        </p:nvSpPr>
        <p:spPr>
          <a:xfrm>
            <a:off x="2371723" y="1528935"/>
            <a:ext cx="70404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S16</a:t>
            </a:r>
          </a:p>
          <a:p>
            <a:pPr algn="ctr"/>
            <a:r>
              <a:rPr lang="pt-BR" sz="1100" dirty="0"/>
              <a:t>[2142 m]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D30FCE9-B594-5F9A-E5BE-78149C2CC26F}"/>
              </a:ext>
            </a:extLst>
          </p:cNvPr>
          <p:cNvSpPr txBox="1"/>
          <p:nvPr/>
        </p:nvSpPr>
        <p:spPr>
          <a:xfrm>
            <a:off x="10171895" y="6581143"/>
            <a:ext cx="20201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Copyright © andrebelem@id.uff.br</a:t>
            </a:r>
          </a:p>
        </p:txBody>
      </p:sp>
    </p:spTree>
    <p:extLst>
      <p:ext uri="{BB962C8B-B14F-4D97-AF65-F5344CB8AC3E}">
        <p14:creationId xmlns:p14="http://schemas.microsoft.com/office/powerpoint/2010/main" val="1634356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m 24">
            <a:extLst>
              <a:ext uri="{FF2B5EF4-FFF2-40B4-BE49-F238E27FC236}">
                <a16:creationId xmlns:a16="http://schemas.microsoft.com/office/drawing/2014/main" id="{51DD3F72-31C0-A6DA-C800-D3A5ECA2B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07" y="1176667"/>
            <a:ext cx="9915164" cy="547421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55A973C-2A1A-0519-1A04-310A3C3C9CE7}"/>
              </a:ext>
            </a:extLst>
          </p:cNvPr>
          <p:cNvSpPr txBox="1"/>
          <p:nvPr/>
        </p:nvSpPr>
        <p:spPr>
          <a:xfrm>
            <a:off x="9983248" y="1574978"/>
            <a:ext cx="704039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S6</a:t>
            </a:r>
          </a:p>
          <a:p>
            <a:pPr algn="ctr"/>
            <a:r>
              <a:rPr lang="pt-BR" sz="1100" dirty="0"/>
              <a:t>[2518 m]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6791203-30EF-FD68-9F4E-CF208F17E0F9}"/>
              </a:ext>
            </a:extLst>
          </p:cNvPr>
          <p:cNvSpPr txBox="1"/>
          <p:nvPr/>
        </p:nvSpPr>
        <p:spPr>
          <a:xfrm>
            <a:off x="9334466" y="1441305"/>
            <a:ext cx="704039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S7</a:t>
            </a:r>
          </a:p>
          <a:p>
            <a:pPr algn="ctr"/>
            <a:r>
              <a:rPr lang="pt-BR" sz="1100" dirty="0"/>
              <a:t>[2278 m]</a:t>
            </a: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B2E02209-B60F-E395-084A-E3615480479E}"/>
              </a:ext>
            </a:extLst>
          </p:cNvPr>
          <p:cNvCxnSpPr>
            <a:cxnSpLocks/>
            <a:endCxn id="45" idx="2"/>
          </p:cNvCxnSpPr>
          <p:nvPr/>
        </p:nvCxnSpPr>
        <p:spPr>
          <a:xfrm flipV="1">
            <a:off x="7877348" y="1547180"/>
            <a:ext cx="1232211" cy="17165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F892733B-7005-64B6-F16C-C2A72548A4A2}"/>
              </a:ext>
            </a:extLst>
          </p:cNvPr>
          <p:cNvCxnSpPr>
            <a:cxnSpLocks/>
            <a:endCxn id="43" idx="2"/>
          </p:cNvCxnSpPr>
          <p:nvPr/>
        </p:nvCxnSpPr>
        <p:spPr>
          <a:xfrm flipV="1">
            <a:off x="7948429" y="1186094"/>
            <a:ext cx="608802" cy="18066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5057F589-5BEE-54EC-709D-A3428F29BEBF}"/>
              </a:ext>
            </a:extLst>
          </p:cNvPr>
          <p:cNvCxnSpPr>
            <a:cxnSpLocks/>
            <a:endCxn id="44" idx="2"/>
          </p:cNvCxnSpPr>
          <p:nvPr/>
        </p:nvCxnSpPr>
        <p:spPr>
          <a:xfrm flipV="1">
            <a:off x="7832563" y="1000841"/>
            <a:ext cx="253657" cy="16402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E12EE076-8E2A-DCCE-F5F6-6F8930AB9D13}"/>
              </a:ext>
            </a:extLst>
          </p:cNvPr>
          <p:cNvSpPr txBox="1"/>
          <p:nvPr/>
        </p:nvSpPr>
        <p:spPr>
          <a:xfrm>
            <a:off x="8241279" y="647485"/>
            <a:ext cx="631904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S9</a:t>
            </a:r>
          </a:p>
          <a:p>
            <a:pPr algn="ctr"/>
            <a:r>
              <a:rPr lang="pt-BR" sz="1100" dirty="0"/>
              <a:t>[695 m]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56FC26A6-D31E-5BD2-C619-34F039482F71}"/>
              </a:ext>
            </a:extLst>
          </p:cNvPr>
          <p:cNvSpPr txBox="1"/>
          <p:nvPr/>
        </p:nvSpPr>
        <p:spPr>
          <a:xfrm>
            <a:off x="7806335" y="462232"/>
            <a:ext cx="55977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S10</a:t>
            </a:r>
          </a:p>
          <a:p>
            <a:pPr algn="ctr"/>
            <a:r>
              <a:rPr lang="pt-BR" sz="1100" dirty="0"/>
              <a:t>[70 m]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63DBA586-A84C-172D-6853-BF6784DA3F49}"/>
              </a:ext>
            </a:extLst>
          </p:cNvPr>
          <p:cNvSpPr txBox="1"/>
          <p:nvPr/>
        </p:nvSpPr>
        <p:spPr>
          <a:xfrm>
            <a:off x="8757539" y="1008571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S11</a:t>
            </a:r>
          </a:p>
          <a:p>
            <a:pPr algn="ctr"/>
            <a:r>
              <a:rPr lang="pt-BR" sz="1100" dirty="0"/>
              <a:t>[1696 m]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160B668-722C-5C7C-160B-336A3525913A}"/>
              </a:ext>
            </a:extLst>
          </p:cNvPr>
          <p:cNvSpPr txBox="1"/>
          <p:nvPr/>
        </p:nvSpPr>
        <p:spPr>
          <a:xfrm>
            <a:off x="4930978" y="1005972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S12</a:t>
            </a:r>
          </a:p>
          <a:p>
            <a:pPr algn="ctr"/>
            <a:r>
              <a:rPr lang="pt-BR" sz="1100" dirty="0"/>
              <a:t>[2343 m]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1133CCF6-F7D4-1F48-FC12-EFAB6ABCB257}"/>
              </a:ext>
            </a:extLst>
          </p:cNvPr>
          <p:cNvSpPr txBox="1"/>
          <p:nvPr/>
        </p:nvSpPr>
        <p:spPr>
          <a:xfrm>
            <a:off x="4352722" y="1081774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S13</a:t>
            </a:r>
          </a:p>
          <a:p>
            <a:pPr algn="ctr"/>
            <a:r>
              <a:rPr lang="pt-BR" sz="1100" dirty="0"/>
              <a:t>[1797 m]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4A8F81F1-6AAE-E05B-7EAB-43DBDD65E5DC}"/>
              </a:ext>
            </a:extLst>
          </p:cNvPr>
          <p:cNvSpPr txBox="1"/>
          <p:nvPr/>
        </p:nvSpPr>
        <p:spPr>
          <a:xfrm>
            <a:off x="3783072" y="1186094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S14</a:t>
            </a:r>
          </a:p>
          <a:p>
            <a:pPr algn="ctr"/>
            <a:r>
              <a:rPr lang="pt-BR" sz="1100" dirty="0"/>
              <a:t>[1357 m]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200F3156-DB2C-8AE8-25F8-43D2B0FC9030}"/>
              </a:ext>
            </a:extLst>
          </p:cNvPr>
          <p:cNvSpPr txBox="1"/>
          <p:nvPr/>
        </p:nvSpPr>
        <p:spPr>
          <a:xfrm>
            <a:off x="3168984" y="1369535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S15</a:t>
            </a:r>
          </a:p>
          <a:p>
            <a:pPr algn="ctr"/>
            <a:r>
              <a:rPr lang="pt-BR" sz="1100" dirty="0"/>
              <a:t>[2248 m]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F817A544-59E0-2CAA-4743-8D03DD8C865F}"/>
              </a:ext>
            </a:extLst>
          </p:cNvPr>
          <p:cNvSpPr txBox="1"/>
          <p:nvPr/>
        </p:nvSpPr>
        <p:spPr>
          <a:xfrm>
            <a:off x="7123199" y="3891813"/>
            <a:ext cx="1183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Amazonas Fan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5116A913-E2EE-7F03-C018-26E50F106404}"/>
              </a:ext>
            </a:extLst>
          </p:cNvPr>
          <p:cNvSpPr txBox="1"/>
          <p:nvPr/>
        </p:nvSpPr>
        <p:spPr>
          <a:xfrm>
            <a:off x="6579084" y="1672387"/>
            <a:ext cx="1088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Amazonas </a:t>
            </a:r>
          </a:p>
          <a:p>
            <a:r>
              <a:rPr lang="pt-BR" sz="1400" dirty="0"/>
              <a:t>River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9E96221F-5AA5-5239-F1AC-2FFA9A6B884B}"/>
              </a:ext>
            </a:extLst>
          </p:cNvPr>
          <p:cNvCxnSpPr>
            <a:cxnSpLocks/>
          </p:cNvCxnSpPr>
          <p:nvPr/>
        </p:nvCxnSpPr>
        <p:spPr>
          <a:xfrm>
            <a:off x="7243582" y="1979914"/>
            <a:ext cx="337077" cy="21569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8" name="CaixaDeTexto 1027">
            <a:extLst>
              <a:ext uri="{FF2B5EF4-FFF2-40B4-BE49-F238E27FC236}">
                <a16:creationId xmlns:a16="http://schemas.microsoft.com/office/drawing/2014/main" id="{DD725D8C-5258-A8AA-C4B5-9B81E43EFFCF}"/>
              </a:ext>
            </a:extLst>
          </p:cNvPr>
          <p:cNvSpPr txBox="1"/>
          <p:nvPr/>
        </p:nvSpPr>
        <p:spPr>
          <a:xfrm>
            <a:off x="208795" y="86071"/>
            <a:ext cx="366978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dirty="0"/>
              <a:t>AMARILLYS-AMAGAS</a:t>
            </a:r>
          </a:p>
          <a:p>
            <a:pPr algn="ctr"/>
            <a:r>
              <a:rPr lang="pt-BR" sz="3200" dirty="0" err="1"/>
              <a:t>Leg</a:t>
            </a:r>
            <a:r>
              <a:rPr lang="pt-BR" sz="3200" dirty="0"/>
              <a:t> 2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025AB625-AFBA-6B59-C9F3-831276EFB26C}"/>
              </a:ext>
            </a:extLst>
          </p:cNvPr>
          <p:cNvGrpSpPr/>
          <p:nvPr/>
        </p:nvGrpSpPr>
        <p:grpSpPr>
          <a:xfrm>
            <a:off x="1724025" y="3395843"/>
            <a:ext cx="8115299" cy="623706"/>
            <a:chOff x="1724025" y="3395843"/>
            <a:chExt cx="8115299" cy="623706"/>
          </a:xfrm>
        </p:grpSpPr>
        <p:sp>
          <p:nvSpPr>
            <p:cNvPr id="3" name="Forma Livre: Forma 2">
              <a:extLst>
                <a:ext uri="{FF2B5EF4-FFF2-40B4-BE49-F238E27FC236}">
                  <a16:creationId xmlns:a16="http://schemas.microsoft.com/office/drawing/2014/main" id="{14A2FE70-838A-E901-D89A-6FCCDABDFEC1}"/>
                </a:ext>
              </a:extLst>
            </p:cNvPr>
            <p:cNvSpPr/>
            <p:nvPr/>
          </p:nvSpPr>
          <p:spPr>
            <a:xfrm>
              <a:off x="6362699" y="3600400"/>
              <a:ext cx="3476625" cy="419149"/>
            </a:xfrm>
            <a:custGeom>
              <a:avLst/>
              <a:gdLst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47850 w 3429000"/>
                <a:gd name="connsiteY4" fmla="*/ 247955 h 409880"/>
                <a:gd name="connsiteX5" fmla="*/ 1495425 w 3429000"/>
                <a:gd name="connsiteY5" fmla="*/ 267005 h 409880"/>
                <a:gd name="connsiteX6" fmla="*/ 952500 w 3429000"/>
                <a:gd name="connsiteY6" fmla="*/ 257480 h 409880"/>
                <a:gd name="connsiteX7" fmla="*/ 714375 w 3429000"/>
                <a:gd name="connsiteY7" fmla="*/ 219380 h 409880"/>
                <a:gd name="connsiteX8" fmla="*/ 485775 w 3429000"/>
                <a:gd name="connsiteY8" fmla="*/ 124130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47850 w 3429000"/>
                <a:gd name="connsiteY4" fmla="*/ 247955 h 409880"/>
                <a:gd name="connsiteX5" fmla="*/ 1495425 w 3429000"/>
                <a:gd name="connsiteY5" fmla="*/ 267005 h 409880"/>
                <a:gd name="connsiteX6" fmla="*/ 952500 w 3429000"/>
                <a:gd name="connsiteY6" fmla="*/ 257480 h 409880"/>
                <a:gd name="connsiteX7" fmla="*/ 714375 w 3429000"/>
                <a:gd name="connsiteY7" fmla="*/ 219380 h 409880"/>
                <a:gd name="connsiteX8" fmla="*/ 523875 w 3429000"/>
                <a:gd name="connsiteY8" fmla="*/ 66980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47850 w 3429000"/>
                <a:gd name="connsiteY4" fmla="*/ 247955 h 409880"/>
                <a:gd name="connsiteX5" fmla="*/ 1495425 w 3429000"/>
                <a:gd name="connsiteY5" fmla="*/ 267005 h 409880"/>
                <a:gd name="connsiteX6" fmla="*/ 952500 w 3429000"/>
                <a:gd name="connsiteY6" fmla="*/ 257480 h 409880"/>
                <a:gd name="connsiteX7" fmla="*/ 714375 w 3429000"/>
                <a:gd name="connsiteY7" fmla="*/ 219380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47850 w 3429000"/>
                <a:gd name="connsiteY4" fmla="*/ 247955 h 409880"/>
                <a:gd name="connsiteX5" fmla="*/ 1495425 w 3429000"/>
                <a:gd name="connsiteY5" fmla="*/ 267005 h 409880"/>
                <a:gd name="connsiteX6" fmla="*/ 952500 w 3429000"/>
                <a:gd name="connsiteY6" fmla="*/ 257480 h 409880"/>
                <a:gd name="connsiteX7" fmla="*/ 695325 w 3429000"/>
                <a:gd name="connsiteY7" fmla="*/ 209855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47850 w 3429000"/>
                <a:gd name="connsiteY4" fmla="*/ 247955 h 409880"/>
                <a:gd name="connsiteX5" fmla="*/ 1495425 w 3429000"/>
                <a:gd name="connsiteY5" fmla="*/ 267005 h 409880"/>
                <a:gd name="connsiteX6" fmla="*/ 1085850 w 3429000"/>
                <a:gd name="connsiteY6" fmla="*/ 257480 h 409880"/>
                <a:gd name="connsiteX7" fmla="*/ 695325 w 3429000"/>
                <a:gd name="connsiteY7" fmla="*/ 209855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76425 w 3429000"/>
                <a:gd name="connsiteY4" fmla="*/ 219380 h 409880"/>
                <a:gd name="connsiteX5" fmla="*/ 1495425 w 3429000"/>
                <a:gd name="connsiteY5" fmla="*/ 267005 h 409880"/>
                <a:gd name="connsiteX6" fmla="*/ 1085850 w 3429000"/>
                <a:gd name="connsiteY6" fmla="*/ 257480 h 409880"/>
                <a:gd name="connsiteX7" fmla="*/ 695325 w 3429000"/>
                <a:gd name="connsiteY7" fmla="*/ 209855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24100 w 3429000"/>
                <a:gd name="connsiteY3" fmla="*/ 162230 h 409880"/>
                <a:gd name="connsiteX4" fmla="*/ 1876425 w 3429000"/>
                <a:gd name="connsiteY4" fmla="*/ 219380 h 409880"/>
                <a:gd name="connsiteX5" fmla="*/ 1495425 w 3429000"/>
                <a:gd name="connsiteY5" fmla="*/ 267005 h 409880"/>
                <a:gd name="connsiteX6" fmla="*/ 1085850 w 3429000"/>
                <a:gd name="connsiteY6" fmla="*/ 257480 h 409880"/>
                <a:gd name="connsiteX7" fmla="*/ 695325 w 3429000"/>
                <a:gd name="connsiteY7" fmla="*/ 209855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695575 w 3429000"/>
                <a:gd name="connsiteY2" fmla="*/ 200330 h 409880"/>
                <a:gd name="connsiteX3" fmla="*/ 2324100 w 3429000"/>
                <a:gd name="connsiteY3" fmla="*/ 162230 h 409880"/>
                <a:gd name="connsiteX4" fmla="*/ 1876425 w 3429000"/>
                <a:gd name="connsiteY4" fmla="*/ 219380 h 409880"/>
                <a:gd name="connsiteX5" fmla="*/ 1495425 w 3429000"/>
                <a:gd name="connsiteY5" fmla="*/ 267005 h 409880"/>
                <a:gd name="connsiteX6" fmla="*/ 1085850 w 3429000"/>
                <a:gd name="connsiteY6" fmla="*/ 257480 h 409880"/>
                <a:gd name="connsiteX7" fmla="*/ 695325 w 3429000"/>
                <a:gd name="connsiteY7" fmla="*/ 209855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76625 w 3476625"/>
                <a:gd name="connsiteY0" fmla="*/ 419149 h 419149"/>
                <a:gd name="connsiteX1" fmla="*/ 3028950 w 3476625"/>
                <a:gd name="connsiteY1" fmla="*/ 266749 h 419149"/>
                <a:gd name="connsiteX2" fmla="*/ 2743200 w 3476625"/>
                <a:gd name="connsiteY2" fmla="*/ 209599 h 419149"/>
                <a:gd name="connsiteX3" fmla="*/ 2371725 w 3476625"/>
                <a:gd name="connsiteY3" fmla="*/ 171499 h 419149"/>
                <a:gd name="connsiteX4" fmla="*/ 1924050 w 3476625"/>
                <a:gd name="connsiteY4" fmla="*/ 228649 h 419149"/>
                <a:gd name="connsiteX5" fmla="*/ 1543050 w 3476625"/>
                <a:gd name="connsiteY5" fmla="*/ 276274 h 419149"/>
                <a:gd name="connsiteX6" fmla="*/ 1133475 w 3476625"/>
                <a:gd name="connsiteY6" fmla="*/ 266749 h 419149"/>
                <a:gd name="connsiteX7" fmla="*/ 742950 w 3476625"/>
                <a:gd name="connsiteY7" fmla="*/ 219124 h 419149"/>
                <a:gd name="connsiteX8" fmla="*/ 485775 w 3476625"/>
                <a:gd name="connsiteY8" fmla="*/ 85774 h 419149"/>
                <a:gd name="connsiteX9" fmla="*/ 190500 w 3476625"/>
                <a:gd name="connsiteY9" fmla="*/ 28624 h 419149"/>
                <a:gd name="connsiteX10" fmla="*/ 0 w 3476625"/>
                <a:gd name="connsiteY10" fmla="*/ 49 h 419149"/>
                <a:gd name="connsiteX0" fmla="*/ 3476625 w 3476625"/>
                <a:gd name="connsiteY0" fmla="*/ 419149 h 419149"/>
                <a:gd name="connsiteX1" fmla="*/ 3028950 w 3476625"/>
                <a:gd name="connsiteY1" fmla="*/ 266749 h 419149"/>
                <a:gd name="connsiteX2" fmla="*/ 2781300 w 3476625"/>
                <a:gd name="connsiteY2" fmla="*/ 161974 h 419149"/>
                <a:gd name="connsiteX3" fmla="*/ 2371725 w 3476625"/>
                <a:gd name="connsiteY3" fmla="*/ 171499 h 419149"/>
                <a:gd name="connsiteX4" fmla="*/ 1924050 w 3476625"/>
                <a:gd name="connsiteY4" fmla="*/ 228649 h 419149"/>
                <a:gd name="connsiteX5" fmla="*/ 1543050 w 3476625"/>
                <a:gd name="connsiteY5" fmla="*/ 276274 h 419149"/>
                <a:gd name="connsiteX6" fmla="*/ 1133475 w 3476625"/>
                <a:gd name="connsiteY6" fmla="*/ 266749 h 419149"/>
                <a:gd name="connsiteX7" fmla="*/ 742950 w 3476625"/>
                <a:gd name="connsiteY7" fmla="*/ 219124 h 419149"/>
                <a:gd name="connsiteX8" fmla="*/ 485775 w 3476625"/>
                <a:gd name="connsiteY8" fmla="*/ 85774 h 419149"/>
                <a:gd name="connsiteX9" fmla="*/ 190500 w 3476625"/>
                <a:gd name="connsiteY9" fmla="*/ 28624 h 419149"/>
                <a:gd name="connsiteX10" fmla="*/ 0 w 3476625"/>
                <a:gd name="connsiteY10" fmla="*/ 49 h 419149"/>
                <a:gd name="connsiteX0" fmla="*/ 3476625 w 3476625"/>
                <a:gd name="connsiteY0" fmla="*/ 419149 h 419149"/>
                <a:gd name="connsiteX1" fmla="*/ 3028950 w 3476625"/>
                <a:gd name="connsiteY1" fmla="*/ 266749 h 419149"/>
                <a:gd name="connsiteX2" fmla="*/ 2752725 w 3476625"/>
                <a:gd name="connsiteY2" fmla="*/ 181024 h 419149"/>
                <a:gd name="connsiteX3" fmla="*/ 2371725 w 3476625"/>
                <a:gd name="connsiteY3" fmla="*/ 171499 h 419149"/>
                <a:gd name="connsiteX4" fmla="*/ 1924050 w 3476625"/>
                <a:gd name="connsiteY4" fmla="*/ 228649 h 419149"/>
                <a:gd name="connsiteX5" fmla="*/ 1543050 w 3476625"/>
                <a:gd name="connsiteY5" fmla="*/ 276274 h 419149"/>
                <a:gd name="connsiteX6" fmla="*/ 1133475 w 3476625"/>
                <a:gd name="connsiteY6" fmla="*/ 266749 h 419149"/>
                <a:gd name="connsiteX7" fmla="*/ 742950 w 3476625"/>
                <a:gd name="connsiteY7" fmla="*/ 219124 h 419149"/>
                <a:gd name="connsiteX8" fmla="*/ 485775 w 3476625"/>
                <a:gd name="connsiteY8" fmla="*/ 85774 h 419149"/>
                <a:gd name="connsiteX9" fmla="*/ 190500 w 3476625"/>
                <a:gd name="connsiteY9" fmla="*/ 28624 h 419149"/>
                <a:gd name="connsiteX10" fmla="*/ 0 w 3476625"/>
                <a:gd name="connsiteY10" fmla="*/ 49 h 419149"/>
                <a:gd name="connsiteX0" fmla="*/ 3476625 w 3476625"/>
                <a:gd name="connsiteY0" fmla="*/ 419149 h 419149"/>
                <a:gd name="connsiteX1" fmla="*/ 3105150 w 3476625"/>
                <a:gd name="connsiteY1" fmla="*/ 257224 h 419149"/>
                <a:gd name="connsiteX2" fmla="*/ 2752725 w 3476625"/>
                <a:gd name="connsiteY2" fmla="*/ 181024 h 419149"/>
                <a:gd name="connsiteX3" fmla="*/ 2371725 w 3476625"/>
                <a:gd name="connsiteY3" fmla="*/ 171499 h 419149"/>
                <a:gd name="connsiteX4" fmla="*/ 1924050 w 3476625"/>
                <a:gd name="connsiteY4" fmla="*/ 228649 h 419149"/>
                <a:gd name="connsiteX5" fmla="*/ 1543050 w 3476625"/>
                <a:gd name="connsiteY5" fmla="*/ 276274 h 419149"/>
                <a:gd name="connsiteX6" fmla="*/ 1133475 w 3476625"/>
                <a:gd name="connsiteY6" fmla="*/ 266749 h 419149"/>
                <a:gd name="connsiteX7" fmla="*/ 742950 w 3476625"/>
                <a:gd name="connsiteY7" fmla="*/ 219124 h 419149"/>
                <a:gd name="connsiteX8" fmla="*/ 485775 w 3476625"/>
                <a:gd name="connsiteY8" fmla="*/ 85774 h 419149"/>
                <a:gd name="connsiteX9" fmla="*/ 190500 w 3476625"/>
                <a:gd name="connsiteY9" fmla="*/ 28624 h 419149"/>
                <a:gd name="connsiteX10" fmla="*/ 0 w 3476625"/>
                <a:gd name="connsiteY10" fmla="*/ 49 h 419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76625" h="419149">
                  <a:moveTo>
                    <a:pt x="3476625" y="419149"/>
                  </a:moveTo>
                  <a:lnTo>
                    <a:pt x="3105150" y="257224"/>
                  </a:lnTo>
                  <a:cubicBezTo>
                    <a:pt x="2990850" y="217537"/>
                    <a:pt x="2874963" y="195312"/>
                    <a:pt x="2752725" y="181024"/>
                  </a:cubicBezTo>
                  <a:cubicBezTo>
                    <a:pt x="2630488" y="166737"/>
                    <a:pt x="2509838" y="163562"/>
                    <a:pt x="2371725" y="171499"/>
                  </a:cubicBezTo>
                  <a:cubicBezTo>
                    <a:pt x="2233613" y="179437"/>
                    <a:pt x="2062162" y="211187"/>
                    <a:pt x="1924050" y="228649"/>
                  </a:cubicBezTo>
                  <a:cubicBezTo>
                    <a:pt x="1785938" y="246111"/>
                    <a:pt x="1674812" y="269924"/>
                    <a:pt x="1543050" y="276274"/>
                  </a:cubicBezTo>
                  <a:cubicBezTo>
                    <a:pt x="1411288" y="282624"/>
                    <a:pt x="1266825" y="276274"/>
                    <a:pt x="1133475" y="266749"/>
                  </a:cubicBezTo>
                  <a:cubicBezTo>
                    <a:pt x="1000125" y="257224"/>
                    <a:pt x="850900" y="249286"/>
                    <a:pt x="742950" y="219124"/>
                  </a:cubicBezTo>
                  <a:cubicBezTo>
                    <a:pt x="635000" y="188962"/>
                    <a:pt x="577850" y="117524"/>
                    <a:pt x="485775" y="85774"/>
                  </a:cubicBezTo>
                  <a:cubicBezTo>
                    <a:pt x="393700" y="54024"/>
                    <a:pt x="271462" y="49261"/>
                    <a:pt x="190500" y="28624"/>
                  </a:cubicBezTo>
                  <a:cubicBezTo>
                    <a:pt x="109538" y="7987"/>
                    <a:pt x="30956" y="-745"/>
                    <a:pt x="0" y="49"/>
                  </a:cubicBezTo>
                </a:path>
              </a:pathLst>
            </a:custGeom>
            <a:noFill/>
            <a:ln w="57150"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dirty="0"/>
            </a:p>
          </p:txBody>
        </p:sp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FDFDFE9B-E542-65D8-1E83-764C2C1D1B6C}"/>
                </a:ext>
              </a:extLst>
            </p:cNvPr>
            <p:cNvSpPr/>
            <p:nvPr/>
          </p:nvSpPr>
          <p:spPr>
            <a:xfrm>
              <a:off x="4914863" y="3406005"/>
              <a:ext cx="1190663" cy="242108"/>
            </a:xfrm>
            <a:custGeom>
              <a:avLst/>
              <a:gdLst>
                <a:gd name="connsiteX0" fmla="*/ 1210530 w 1210530"/>
                <a:gd name="connsiteY0" fmla="*/ 251595 h 284581"/>
                <a:gd name="connsiteX1" fmla="*/ 877155 w 1210530"/>
                <a:gd name="connsiteY1" fmla="*/ 270645 h 284581"/>
                <a:gd name="connsiteX2" fmla="*/ 429480 w 1210530"/>
                <a:gd name="connsiteY2" fmla="*/ 70620 h 284581"/>
                <a:gd name="connsiteX3" fmla="*/ 67530 w 1210530"/>
                <a:gd name="connsiteY3" fmla="*/ 3945 h 284581"/>
                <a:gd name="connsiteX4" fmla="*/ 855 w 1210530"/>
                <a:gd name="connsiteY4" fmla="*/ 13470 h 284581"/>
                <a:gd name="connsiteX0" fmla="*/ 1209725 w 1209725"/>
                <a:gd name="connsiteY0" fmla="*/ 251595 h 284581"/>
                <a:gd name="connsiteX1" fmla="*/ 876350 w 1209725"/>
                <a:gd name="connsiteY1" fmla="*/ 270645 h 284581"/>
                <a:gd name="connsiteX2" fmla="*/ 428675 w 1209725"/>
                <a:gd name="connsiteY2" fmla="*/ 70620 h 284581"/>
                <a:gd name="connsiteX3" fmla="*/ 152450 w 1209725"/>
                <a:gd name="connsiteY3" fmla="*/ 3945 h 284581"/>
                <a:gd name="connsiteX4" fmla="*/ 50 w 1209725"/>
                <a:gd name="connsiteY4" fmla="*/ 13470 h 284581"/>
                <a:gd name="connsiteX0" fmla="*/ 1162162 w 1162162"/>
                <a:gd name="connsiteY0" fmla="*/ 251595 h 284581"/>
                <a:gd name="connsiteX1" fmla="*/ 828787 w 1162162"/>
                <a:gd name="connsiteY1" fmla="*/ 270645 h 284581"/>
                <a:gd name="connsiteX2" fmla="*/ 381112 w 1162162"/>
                <a:gd name="connsiteY2" fmla="*/ 70620 h 284581"/>
                <a:gd name="connsiteX3" fmla="*/ 104887 w 1162162"/>
                <a:gd name="connsiteY3" fmla="*/ 3945 h 284581"/>
                <a:gd name="connsiteX4" fmla="*/ 112 w 1162162"/>
                <a:gd name="connsiteY4" fmla="*/ 13470 h 284581"/>
                <a:gd name="connsiteX0" fmla="*/ 1162162 w 1162162"/>
                <a:gd name="connsiteY0" fmla="*/ 251595 h 281053"/>
                <a:gd name="connsiteX1" fmla="*/ 828787 w 1162162"/>
                <a:gd name="connsiteY1" fmla="*/ 270645 h 281053"/>
                <a:gd name="connsiteX2" fmla="*/ 381112 w 1162162"/>
                <a:gd name="connsiteY2" fmla="*/ 118245 h 281053"/>
                <a:gd name="connsiteX3" fmla="*/ 104887 w 1162162"/>
                <a:gd name="connsiteY3" fmla="*/ 3945 h 281053"/>
                <a:gd name="connsiteX4" fmla="*/ 112 w 1162162"/>
                <a:gd name="connsiteY4" fmla="*/ 13470 h 281053"/>
                <a:gd name="connsiteX0" fmla="*/ 1162162 w 1162162"/>
                <a:gd name="connsiteY0" fmla="*/ 251595 h 262557"/>
                <a:gd name="connsiteX1" fmla="*/ 866887 w 1162162"/>
                <a:gd name="connsiteY1" fmla="*/ 232545 h 262557"/>
                <a:gd name="connsiteX2" fmla="*/ 381112 w 1162162"/>
                <a:gd name="connsiteY2" fmla="*/ 118245 h 262557"/>
                <a:gd name="connsiteX3" fmla="*/ 104887 w 1162162"/>
                <a:gd name="connsiteY3" fmla="*/ 3945 h 262557"/>
                <a:gd name="connsiteX4" fmla="*/ 112 w 1162162"/>
                <a:gd name="connsiteY4" fmla="*/ 13470 h 262557"/>
                <a:gd name="connsiteX0" fmla="*/ 1190737 w 1190737"/>
                <a:gd name="connsiteY0" fmla="*/ 146820 h 232790"/>
                <a:gd name="connsiteX1" fmla="*/ 866887 w 1190737"/>
                <a:gd name="connsiteY1" fmla="*/ 232545 h 232790"/>
                <a:gd name="connsiteX2" fmla="*/ 381112 w 1190737"/>
                <a:gd name="connsiteY2" fmla="*/ 118245 h 232790"/>
                <a:gd name="connsiteX3" fmla="*/ 104887 w 1190737"/>
                <a:gd name="connsiteY3" fmla="*/ 3945 h 232790"/>
                <a:gd name="connsiteX4" fmla="*/ 112 w 1190737"/>
                <a:gd name="connsiteY4" fmla="*/ 13470 h 232790"/>
                <a:gd name="connsiteX0" fmla="*/ 1190737 w 1190737"/>
                <a:gd name="connsiteY0" fmla="*/ 146820 h 242285"/>
                <a:gd name="connsiteX1" fmla="*/ 866887 w 1190737"/>
                <a:gd name="connsiteY1" fmla="*/ 242070 h 242285"/>
                <a:gd name="connsiteX2" fmla="*/ 381112 w 1190737"/>
                <a:gd name="connsiteY2" fmla="*/ 118245 h 242285"/>
                <a:gd name="connsiteX3" fmla="*/ 104887 w 1190737"/>
                <a:gd name="connsiteY3" fmla="*/ 3945 h 242285"/>
                <a:gd name="connsiteX4" fmla="*/ 112 w 1190737"/>
                <a:gd name="connsiteY4" fmla="*/ 13470 h 242285"/>
                <a:gd name="connsiteX0" fmla="*/ 1190663 w 1190663"/>
                <a:gd name="connsiteY0" fmla="*/ 146820 h 242285"/>
                <a:gd name="connsiteX1" fmla="*/ 866813 w 1190663"/>
                <a:gd name="connsiteY1" fmla="*/ 242070 h 242285"/>
                <a:gd name="connsiteX2" fmla="*/ 381038 w 1190663"/>
                <a:gd name="connsiteY2" fmla="*/ 118245 h 242285"/>
                <a:gd name="connsiteX3" fmla="*/ 181013 w 1190663"/>
                <a:gd name="connsiteY3" fmla="*/ 3945 h 242285"/>
                <a:gd name="connsiteX4" fmla="*/ 38 w 1190663"/>
                <a:gd name="connsiteY4" fmla="*/ 13470 h 242285"/>
                <a:gd name="connsiteX0" fmla="*/ 1190663 w 1190663"/>
                <a:gd name="connsiteY0" fmla="*/ 146820 h 242108"/>
                <a:gd name="connsiteX1" fmla="*/ 866813 w 1190663"/>
                <a:gd name="connsiteY1" fmla="*/ 242070 h 242108"/>
                <a:gd name="connsiteX2" fmla="*/ 495338 w 1190663"/>
                <a:gd name="connsiteY2" fmla="*/ 156345 h 242108"/>
                <a:gd name="connsiteX3" fmla="*/ 181013 w 1190663"/>
                <a:gd name="connsiteY3" fmla="*/ 3945 h 242108"/>
                <a:gd name="connsiteX4" fmla="*/ 38 w 1190663"/>
                <a:gd name="connsiteY4" fmla="*/ 13470 h 242108"/>
                <a:gd name="connsiteX0" fmla="*/ 1190663 w 1190663"/>
                <a:gd name="connsiteY0" fmla="*/ 146820 h 242108"/>
                <a:gd name="connsiteX1" fmla="*/ 866813 w 1190663"/>
                <a:gd name="connsiteY1" fmla="*/ 242070 h 242108"/>
                <a:gd name="connsiteX2" fmla="*/ 495338 w 1190663"/>
                <a:gd name="connsiteY2" fmla="*/ 156345 h 242108"/>
                <a:gd name="connsiteX3" fmla="*/ 181013 w 1190663"/>
                <a:gd name="connsiteY3" fmla="*/ 3945 h 242108"/>
                <a:gd name="connsiteX4" fmla="*/ 38 w 1190663"/>
                <a:gd name="connsiteY4" fmla="*/ 13470 h 24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0663" h="242108">
                  <a:moveTo>
                    <a:pt x="1190663" y="146820"/>
                  </a:moveTo>
                  <a:cubicBezTo>
                    <a:pt x="1089063" y="171426"/>
                    <a:pt x="982700" y="240483"/>
                    <a:pt x="866813" y="242070"/>
                  </a:cubicBezTo>
                  <a:cubicBezTo>
                    <a:pt x="750926" y="243657"/>
                    <a:pt x="609638" y="196032"/>
                    <a:pt x="495338" y="156345"/>
                  </a:cubicBezTo>
                  <a:cubicBezTo>
                    <a:pt x="381038" y="116658"/>
                    <a:pt x="252450" y="13470"/>
                    <a:pt x="181013" y="3945"/>
                  </a:cubicBezTo>
                  <a:cubicBezTo>
                    <a:pt x="109575" y="-5580"/>
                    <a:pt x="-2344" y="3945"/>
                    <a:pt x="38" y="13470"/>
                  </a:cubicBezTo>
                </a:path>
              </a:pathLst>
            </a:custGeom>
            <a:noFill/>
            <a:ln w="57150"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8" name="Forma Livre: Forma 7">
              <a:extLst>
                <a:ext uri="{FF2B5EF4-FFF2-40B4-BE49-F238E27FC236}">
                  <a16:creationId xmlns:a16="http://schemas.microsoft.com/office/drawing/2014/main" id="{BFA473EB-FAF1-4C48-D6A2-ECD7B100ECE7}"/>
                </a:ext>
              </a:extLst>
            </p:cNvPr>
            <p:cNvSpPr/>
            <p:nvPr/>
          </p:nvSpPr>
          <p:spPr>
            <a:xfrm>
              <a:off x="4505325" y="3395843"/>
              <a:ext cx="228600" cy="52207"/>
            </a:xfrm>
            <a:custGeom>
              <a:avLst/>
              <a:gdLst>
                <a:gd name="connsiteX0" fmla="*/ 228600 w 228600"/>
                <a:gd name="connsiteY0" fmla="*/ 4582 h 52207"/>
                <a:gd name="connsiteX1" fmla="*/ 114300 w 228600"/>
                <a:gd name="connsiteY1" fmla="*/ 4582 h 52207"/>
                <a:gd name="connsiteX2" fmla="*/ 0 w 228600"/>
                <a:gd name="connsiteY2" fmla="*/ 52207 h 52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52207">
                  <a:moveTo>
                    <a:pt x="228600" y="4582"/>
                  </a:moveTo>
                  <a:cubicBezTo>
                    <a:pt x="190500" y="613"/>
                    <a:pt x="152400" y="-3355"/>
                    <a:pt x="114300" y="4582"/>
                  </a:cubicBezTo>
                  <a:cubicBezTo>
                    <a:pt x="76200" y="12519"/>
                    <a:pt x="38100" y="32363"/>
                    <a:pt x="0" y="52207"/>
                  </a:cubicBezTo>
                </a:path>
              </a:pathLst>
            </a:cu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2F7DFB85-EC94-BAAD-D48F-7D1C88379FCB}"/>
                </a:ext>
              </a:extLst>
            </p:cNvPr>
            <p:cNvSpPr/>
            <p:nvPr/>
          </p:nvSpPr>
          <p:spPr>
            <a:xfrm>
              <a:off x="4238625" y="3467100"/>
              <a:ext cx="161925" cy="57150"/>
            </a:xfrm>
            <a:custGeom>
              <a:avLst/>
              <a:gdLst>
                <a:gd name="connsiteX0" fmla="*/ 161925 w 161925"/>
                <a:gd name="connsiteY0" fmla="*/ 0 h 57150"/>
                <a:gd name="connsiteX1" fmla="*/ 0 w 161925"/>
                <a:gd name="connsiteY1" fmla="*/ 57150 h 57150"/>
                <a:gd name="connsiteX2" fmla="*/ 0 w 161925"/>
                <a:gd name="connsiteY2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925" h="57150">
                  <a:moveTo>
                    <a:pt x="161925" y="0"/>
                  </a:moveTo>
                  <a:lnTo>
                    <a:pt x="0" y="57150"/>
                  </a:lnTo>
                  <a:lnTo>
                    <a:pt x="0" y="57150"/>
                  </a:lnTo>
                </a:path>
              </a:pathLst>
            </a:cu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51D61D34-F1DC-D74A-0D4A-F41A57E33D85}"/>
                </a:ext>
              </a:extLst>
            </p:cNvPr>
            <p:cNvSpPr/>
            <p:nvPr/>
          </p:nvSpPr>
          <p:spPr>
            <a:xfrm>
              <a:off x="3543300" y="3457575"/>
              <a:ext cx="438150" cy="104775"/>
            </a:xfrm>
            <a:custGeom>
              <a:avLst/>
              <a:gdLst>
                <a:gd name="connsiteX0" fmla="*/ 438150 w 438150"/>
                <a:gd name="connsiteY0" fmla="*/ 104775 h 104775"/>
                <a:gd name="connsiteX1" fmla="*/ 133350 w 438150"/>
                <a:gd name="connsiteY1" fmla="*/ 28575 h 104775"/>
                <a:gd name="connsiteX2" fmla="*/ 0 w 438150"/>
                <a:gd name="connsiteY2" fmla="*/ 0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8150" h="104775">
                  <a:moveTo>
                    <a:pt x="438150" y="104775"/>
                  </a:moveTo>
                  <a:lnTo>
                    <a:pt x="133350" y="28575"/>
                  </a:lnTo>
                  <a:cubicBezTo>
                    <a:pt x="60325" y="11113"/>
                    <a:pt x="30162" y="5556"/>
                    <a:pt x="0" y="0"/>
                  </a:cubicBezTo>
                </a:path>
              </a:pathLst>
            </a:custGeom>
            <a:noFill/>
            <a:ln w="57150"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182F88AD-8ABD-B37C-0799-F761A6B89935}"/>
                </a:ext>
              </a:extLst>
            </p:cNvPr>
            <p:cNvSpPr/>
            <p:nvPr/>
          </p:nvSpPr>
          <p:spPr>
            <a:xfrm>
              <a:off x="1724025" y="3438525"/>
              <a:ext cx="1457325" cy="132764"/>
            </a:xfrm>
            <a:custGeom>
              <a:avLst/>
              <a:gdLst>
                <a:gd name="connsiteX0" fmla="*/ 1457325 w 1457325"/>
                <a:gd name="connsiteY0" fmla="*/ 47625 h 132764"/>
                <a:gd name="connsiteX1" fmla="*/ 1038225 w 1457325"/>
                <a:gd name="connsiteY1" fmla="*/ 123825 h 132764"/>
                <a:gd name="connsiteX2" fmla="*/ 533400 w 1457325"/>
                <a:gd name="connsiteY2" fmla="*/ 123825 h 132764"/>
                <a:gd name="connsiteX3" fmla="*/ 295275 w 1457325"/>
                <a:gd name="connsiteY3" fmla="*/ 57150 h 132764"/>
                <a:gd name="connsiteX4" fmla="*/ 0 w 1457325"/>
                <a:gd name="connsiteY4" fmla="*/ 0 h 13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7325" h="132764">
                  <a:moveTo>
                    <a:pt x="1457325" y="47625"/>
                  </a:moveTo>
                  <a:cubicBezTo>
                    <a:pt x="1324768" y="79375"/>
                    <a:pt x="1192212" y="111125"/>
                    <a:pt x="1038225" y="123825"/>
                  </a:cubicBezTo>
                  <a:cubicBezTo>
                    <a:pt x="884238" y="136525"/>
                    <a:pt x="657225" y="134938"/>
                    <a:pt x="533400" y="123825"/>
                  </a:cubicBezTo>
                  <a:cubicBezTo>
                    <a:pt x="409575" y="112712"/>
                    <a:pt x="384175" y="77787"/>
                    <a:pt x="295275" y="57150"/>
                  </a:cubicBezTo>
                  <a:cubicBezTo>
                    <a:pt x="206375" y="36513"/>
                    <a:pt x="103187" y="18256"/>
                    <a:pt x="0" y="0"/>
                  </a:cubicBezTo>
                </a:path>
              </a:pathLst>
            </a:custGeom>
            <a:noFill/>
            <a:ln w="57150"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0B5C504-46AB-98B1-4F2B-56053B1F8BF3}"/>
              </a:ext>
            </a:extLst>
          </p:cNvPr>
          <p:cNvSpPr txBox="1"/>
          <p:nvPr/>
        </p:nvSpPr>
        <p:spPr>
          <a:xfrm rot="447340">
            <a:off x="9524287" y="3626279"/>
            <a:ext cx="819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DWBC</a:t>
            </a:r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C167FCB5-11D5-1269-95FE-21E7A61F56D5}"/>
              </a:ext>
            </a:extLst>
          </p:cNvPr>
          <p:cNvSpPr/>
          <p:nvPr/>
        </p:nvSpPr>
        <p:spPr>
          <a:xfrm>
            <a:off x="1609725" y="2872488"/>
            <a:ext cx="5777802" cy="165988"/>
          </a:xfrm>
          <a:custGeom>
            <a:avLst/>
            <a:gdLst>
              <a:gd name="connsiteX0" fmla="*/ 0 w 8307409"/>
              <a:gd name="connsiteY0" fmla="*/ 279124 h 425229"/>
              <a:gd name="connsiteX1" fmla="*/ 742950 w 8307409"/>
              <a:gd name="connsiteY1" fmla="*/ 136249 h 425229"/>
              <a:gd name="connsiteX2" fmla="*/ 1257300 w 8307409"/>
              <a:gd name="connsiteY2" fmla="*/ 126724 h 425229"/>
              <a:gd name="connsiteX3" fmla="*/ 2524125 w 8307409"/>
              <a:gd name="connsiteY3" fmla="*/ 269599 h 425229"/>
              <a:gd name="connsiteX4" fmla="*/ 3048000 w 8307409"/>
              <a:gd name="connsiteY4" fmla="*/ 107674 h 425229"/>
              <a:gd name="connsiteX5" fmla="*/ 3476625 w 8307409"/>
              <a:gd name="connsiteY5" fmla="*/ 2899 h 425229"/>
              <a:gd name="connsiteX6" fmla="*/ 4505325 w 8307409"/>
              <a:gd name="connsiteY6" fmla="*/ 221974 h 425229"/>
              <a:gd name="connsiteX7" fmla="*/ 5486400 w 8307409"/>
              <a:gd name="connsiteY7" fmla="*/ 221974 h 425229"/>
              <a:gd name="connsiteX8" fmla="*/ 6734175 w 8307409"/>
              <a:gd name="connsiteY8" fmla="*/ 412474 h 425229"/>
              <a:gd name="connsiteX9" fmla="*/ 7334250 w 8307409"/>
              <a:gd name="connsiteY9" fmla="*/ 402949 h 425229"/>
              <a:gd name="connsiteX10" fmla="*/ 8153400 w 8307409"/>
              <a:gd name="connsiteY10" fmla="*/ 364849 h 425229"/>
              <a:gd name="connsiteX11" fmla="*/ 8305800 w 8307409"/>
              <a:gd name="connsiteY11" fmla="*/ 345799 h 425229"/>
              <a:gd name="connsiteX0" fmla="*/ 0 w 8307409"/>
              <a:gd name="connsiteY0" fmla="*/ 276561 h 422666"/>
              <a:gd name="connsiteX1" fmla="*/ 742950 w 8307409"/>
              <a:gd name="connsiteY1" fmla="*/ 133686 h 422666"/>
              <a:gd name="connsiteX2" fmla="*/ 1257300 w 8307409"/>
              <a:gd name="connsiteY2" fmla="*/ 124161 h 422666"/>
              <a:gd name="connsiteX3" fmla="*/ 2524125 w 8307409"/>
              <a:gd name="connsiteY3" fmla="*/ 267036 h 422666"/>
              <a:gd name="connsiteX4" fmla="*/ 3086100 w 8307409"/>
              <a:gd name="connsiteY4" fmla="*/ 171786 h 422666"/>
              <a:gd name="connsiteX5" fmla="*/ 3476625 w 8307409"/>
              <a:gd name="connsiteY5" fmla="*/ 336 h 422666"/>
              <a:gd name="connsiteX6" fmla="*/ 4505325 w 8307409"/>
              <a:gd name="connsiteY6" fmla="*/ 219411 h 422666"/>
              <a:gd name="connsiteX7" fmla="*/ 5486400 w 8307409"/>
              <a:gd name="connsiteY7" fmla="*/ 219411 h 422666"/>
              <a:gd name="connsiteX8" fmla="*/ 6734175 w 8307409"/>
              <a:gd name="connsiteY8" fmla="*/ 409911 h 422666"/>
              <a:gd name="connsiteX9" fmla="*/ 7334250 w 8307409"/>
              <a:gd name="connsiteY9" fmla="*/ 400386 h 422666"/>
              <a:gd name="connsiteX10" fmla="*/ 8153400 w 8307409"/>
              <a:gd name="connsiteY10" fmla="*/ 362286 h 422666"/>
              <a:gd name="connsiteX11" fmla="*/ 8305800 w 8307409"/>
              <a:gd name="connsiteY11" fmla="*/ 343236 h 422666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086100 w 8307409"/>
              <a:gd name="connsiteY4" fmla="*/ 61213 h 312093"/>
              <a:gd name="connsiteX5" fmla="*/ 3705225 w 8307409"/>
              <a:gd name="connsiteY5" fmla="*/ 99313 h 312093"/>
              <a:gd name="connsiteX6" fmla="*/ 4505325 w 8307409"/>
              <a:gd name="connsiteY6" fmla="*/ 10883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05225 w 8307409"/>
              <a:gd name="connsiteY5" fmla="*/ 99313 h 312093"/>
              <a:gd name="connsiteX6" fmla="*/ 4505325 w 8307409"/>
              <a:gd name="connsiteY6" fmla="*/ 10883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05225 w 8307409"/>
              <a:gd name="connsiteY5" fmla="*/ 99313 h 312093"/>
              <a:gd name="connsiteX6" fmla="*/ 4543425 w 8307409"/>
              <a:gd name="connsiteY6" fmla="*/ 5168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62375 w 8307409"/>
              <a:gd name="connsiteY5" fmla="*/ 127888 h 312093"/>
              <a:gd name="connsiteX6" fmla="*/ 4543425 w 8307409"/>
              <a:gd name="connsiteY6" fmla="*/ 5168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153400"/>
              <a:gd name="connsiteY0" fmla="*/ 165988 h 312093"/>
              <a:gd name="connsiteX1" fmla="*/ 742950 w 8153400"/>
              <a:gd name="connsiteY1" fmla="*/ 23113 h 312093"/>
              <a:gd name="connsiteX2" fmla="*/ 1257300 w 8153400"/>
              <a:gd name="connsiteY2" fmla="*/ 13588 h 312093"/>
              <a:gd name="connsiteX3" fmla="*/ 2524125 w 8153400"/>
              <a:gd name="connsiteY3" fmla="*/ 156463 h 312093"/>
              <a:gd name="connsiteX4" fmla="*/ 3143250 w 8153400"/>
              <a:gd name="connsiteY4" fmla="*/ 13588 h 312093"/>
              <a:gd name="connsiteX5" fmla="*/ 3762375 w 8153400"/>
              <a:gd name="connsiteY5" fmla="*/ 127888 h 312093"/>
              <a:gd name="connsiteX6" fmla="*/ 4543425 w 8153400"/>
              <a:gd name="connsiteY6" fmla="*/ 51688 h 312093"/>
              <a:gd name="connsiteX7" fmla="*/ 5486400 w 8153400"/>
              <a:gd name="connsiteY7" fmla="*/ 108838 h 312093"/>
              <a:gd name="connsiteX8" fmla="*/ 6734175 w 8153400"/>
              <a:gd name="connsiteY8" fmla="*/ 299338 h 312093"/>
              <a:gd name="connsiteX9" fmla="*/ 7334250 w 8153400"/>
              <a:gd name="connsiteY9" fmla="*/ 289813 h 312093"/>
              <a:gd name="connsiteX10" fmla="*/ 8153400 w 8153400"/>
              <a:gd name="connsiteY10" fmla="*/ 251713 h 312093"/>
              <a:gd name="connsiteX0" fmla="*/ 0 w 7334250"/>
              <a:gd name="connsiteY0" fmla="*/ 165988 h 312093"/>
              <a:gd name="connsiteX1" fmla="*/ 742950 w 7334250"/>
              <a:gd name="connsiteY1" fmla="*/ 23113 h 312093"/>
              <a:gd name="connsiteX2" fmla="*/ 1257300 w 7334250"/>
              <a:gd name="connsiteY2" fmla="*/ 13588 h 312093"/>
              <a:gd name="connsiteX3" fmla="*/ 2524125 w 7334250"/>
              <a:gd name="connsiteY3" fmla="*/ 156463 h 312093"/>
              <a:gd name="connsiteX4" fmla="*/ 3143250 w 7334250"/>
              <a:gd name="connsiteY4" fmla="*/ 13588 h 312093"/>
              <a:gd name="connsiteX5" fmla="*/ 3762375 w 7334250"/>
              <a:gd name="connsiteY5" fmla="*/ 127888 h 312093"/>
              <a:gd name="connsiteX6" fmla="*/ 4543425 w 7334250"/>
              <a:gd name="connsiteY6" fmla="*/ 51688 h 312093"/>
              <a:gd name="connsiteX7" fmla="*/ 5486400 w 7334250"/>
              <a:gd name="connsiteY7" fmla="*/ 108838 h 312093"/>
              <a:gd name="connsiteX8" fmla="*/ 6734175 w 7334250"/>
              <a:gd name="connsiteY8" fmla="*/ 299338 h 312093"/>
              <a:gd name="connsiteX9" fmla="*/ 7334250 w 7334250"/>
              <a:gd name="connsiteY9" fmla="*/ 289813 h 312093"/>
              <a:gd name="connsiteX0" fmla="*/ 0 w 6734175"/>
              <a:gd name="connsiteY0" fmla="*/ 165988 h 299338"/>
              <a:gd name="connsiteX1" fmla="*/ 742950 w 6734175"/>
              <a:gd name="connsiteY1" fmla="*/ 23113 h 299338"/>
              <a:gd name="connsiteX2" fmla="*/ 1257300 w 6734175"/>
              <a:gd name="connsiteY2" fmla="*/ 13588 h 299338"/>
              <a:gd name="connsiteX3" fmla="*/ 2524125 w 6734175"/>
              <a:gd name="connsiteY3" fmla="*/ 156463 h 299338"/>
              <a:gd name="connsiteX4" fmla="*/ 3143250 w 6734175"/>
              <a:gd name="connsiteY4" fmla="*/ 13588 h 299338"/>
              <a:gd name="connsiteX5" fmla="*/ 3762375 w 6734175"/>
              <a:gd name="connsiteY5" fmla="*/ 127888 h 299338"/>
              <a:gd name="connsiteX6" fmla="*/ 4543425 w 6734175"/>
              <a:gd name="connsiteY6" fmla="*/ 51688 h 299338"/>
              <a:gd name="connsiteX7" fmla="*/ 5486400 w 6734175"/>
              <a:gd name="connsiteY7" fmla="*/ 108838 h 299338"/>
              <a:gd name="connsiteX8" fmla="*/ 6734175 w 6734175"/>
              <a:gd name="connsiteY8" fmla="*/ 299338 h 299338"/>
              <a:gd name="connsiteX0" fmla="*/ 0 w 5486400"/>
              <a:gd name="connsiteY0" fmla="*/ 165988 h 165988"/>
              <a:gd name="connsiteX1" fmla="*/ 742950 w 5486400"/>
              <a:gd name="connsiteY1" fmla="*/ 23113 h 165988"/>
              <a:gd name="connsiteX2" fmla="*/ 1257300 w 5486400"/>
              <a:gd name="connsiteY2" fmla="*/ 13588 h 165988"/>
              <a:gd name="connsiteX3" fmla="*/ 2524125 w 5486400"/>
              <a:gd name="connsiteY3" fmla="*/ 156463 h 165988"/>
              <a:gd name="connsiteX4" fmla="*/ 3143250 w 5486400"/>
              <a:gd name="connsiteY4" fmla="*/ 13588 h 165988"/>
              <a:gd name="connsiteX5" fmla="*/ 3762375 w 5486400"/>
              <a:gd name="connsiteY5" fmla="*/ 127888 h 165988"/>
              <a:gd name="connsiteX6" fmla="*/ 4543425 w 5486400"/>
              <a:gd name="connsiteY6" fmla="*/ 51688 h 165988"/>
              <a:gd name="connsiteX7" fmla="*/ 5486400 w 5486400"/>
              <a:gd name="connsiteY7" fmla="*/ 108838 h 165988"/>
              <a:gd name="connsiteX0" fmla="*/ 0 w 5747657"/>
              <a:gd name="connsiteY0" fmla="*/ 165988 h 165988"/>
              <a:gd name="connsiteX1" fmla="*/ 742950 w 5747657"/>
              <a:gd name="connsiteY1" fmla="*/ 23113 h 165988"/>
              <a:gd name="connsiteX2" fmla="*/ 1257300 w 5747657"/>
              <a:gd name="connsiteY2" fmla="*/ 13588 h 165988"/>
              <a:gd name="connsiteX3" fmla="*/ 2524125 w 5747657"/>
              <a:gd name="connsiteY3" fmla="*/ 156463 h 165988"/>
              <a:gd name="connsiteX4" fmla="*/ 3143250 w 5747657"/>
              <a:gd name="connsiteY4" fmla="*/ 13588 h 165988"/>
              <a:gd name="connsiteX5" fmla="*/ 3762375 w 5747657"/>
              <a:gd name="connsiteY5" fmla="*/ 127888 h 165988"/>
              <a:gd name="connsiteX6" fmla="*/ 4543425 w 5747657"/>
              <a:gd name="connsiteY6" fmla="*/ 51688 h 165988"/>
              <a:gd name="connsiteX7" fmla="*/ 5747657 w 5747657"/>
              <a:gd name="connsiteY7" fmla="*/ 149032 h 165988"/>
              <a:gd name="connsiteX0" fmla="*/ 0 w 5747657"/>
              <a:gd name="connsiteY0" fmla="*/ 165988 h 165988"/>
              <a:gd name="connsiteX1" fmla="*/ 742950 w 5747657"/>
              <a:gd name="connsiteY1" fmla="*/ 23113 h 165988"/>
              <a:gd name="connsiteX2" fmla="*/ 1257300 w 5747657"/>
              <a:gd name="connsiteY2" fmla="*/ 13588 h 165988"/>
              <a:gd name="connsiteX3" fmla="*/ 2524125 w 5747657"/>
              <a:gd name="connsiteY3" fmla="*/ 156463 h 165988"/>
              <a:gd name="connsiteX4" fmla="*/ 3143250 w 5747657"/>
              <a:gd name="connsiteY4" fmla="*/ 13588 h 165988"/>
              <a:gd name="connsiteX5" fmla="*/ 3762375 w 5747657"/>
              <a:gd name="connsiteY5" fmla="*/ 127888 h 165988"/>
              <a:gd name="connsiteX6" fmla="*/ 4543425 w 5747657"/>
              <a:gd name="connsiteY6" fmla="*/ 51688 h 165988"/>
              <a:gd name="connsiteX7" fmla="*/ 5747657 w 5747657"/>
              <a:gd name="connsiteY7" fmla="*/ 149032 h 165988"/>
              <a:gd name="connsiteX0" fmla="*/ 0 w 5777802"/>
              <a:gd name="connsiteY0" fmla="*/ 165988 h 165988"/>
              <a:gd name="connsiteX1" fmla="*/ 742950 w 5777802"/>
              <a:gd name="connsiteY1" fmla="*/ 23113 h 165988"/>
              <a:gd name="connsiteX2" fmla="*/ 1257300 w 5777802"/>
              <a:gd name="connsiteY2" fmla="*/ 13588 h 165988"/>
              <a:gd name="connsiteX3" fmla="*/ 2524125 w 5777802"/>
              <a:gd name="connsiteY3" fmla="*/ 156463 h 165988"/>
              <a:gd name="connsiteX4" fmla="*/ 3143250 w 5777802"/>
              <a:gd name="connsiteY4" fmla="*/ 13588 h 165988"/>
              <a:gd name="connsiteX5" fmla="*/ 3762375 w 5777802"/>
              <a:gd name="connsiteY5" fmla="*/ 127888 h 165988"/>
              <a:gd name="connsiteX6" fmla="*/ 4543425 w 5777802"/>
              <a:gd name="connsiteY6" fmla="*/ 51688 h 165988"/>
              <a:gd name="connsiteX7" fmla="*/ 5777802 w 5777802"/>
              <a:gd name="connsiteY7" fmla="*/ 149032 h 165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77802" h="165988">
                <a:moveTo>
                  <a:pt x="0" y="165988"/>
                </a:moveTo>
                <a:cubicBezTo>
                  <a:pt x="266700" y="107250"/>
                  <a:pt x="533400" y="48513"/>
                  <a:pt x="742950" y="23113"/>
                </a:cubicBezTo>
                <a:cubicBezTo>
                  <a:pt x="952500" y="-2287"/>
                  <a:pt x="960438" y="-8637"/>
                  <a:pt x="1257300" y="13588"/>
                </a:cubicBezTo>
                <a:cubicBezTo>
                  <a:pt x="1554163" y="35813"/>
                  <a:pt x="2209800" y="156463"/>
                  <a:pt x="2524125" y="156463"/>
                </a:cubicBezTo>
                <a:cubicBezTo>
                  <a:pt x="2838450" y="156463"/>
                  <a:pt x="2936875" y="18350"/>
                  <a:pt x="3143250" y="13588"/>
                </a:cubicBezTo>
                <a:cubicBezTo>
                  <a:pt x="3349625" y="8826"/>
                  <a:pt x="3529013" y="121538"/>
                  <a:pt x="3762375" y="127888"/>
                </a:cubicBezTo>
                <a:cubicBezTo>
                  <a:pt x="3995737" y="134238"/>
                  <a:pt x="4207521" y="48164"/>
                  <a:pt x="4543425" y="51688"/>
                </a:cubicBezTo>
                <a:cubicBezTo>
                  <a:pt x="4879329" y="55212"/>
                  <a:pt x="5432774" y="107757"/>
                  <a:pt x="5777802" y="149032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9C365E54-2EE7-11BC-8E87-4FE0C1AE136D}"/>
              </a:ext>
            </a:extLst>
          </p:cNvPr>
          <p:cNvSpPr txBox="1"/>
          <p:nvPr/>
        </p:nvSpPr>
        <p:spPr>
          <a:xfrm rot="447340">
            <a:off x="3130017" y="2678507"/>
            <a:ext cx="819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NBC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EC324929-E78D-900B-8277-A3572D3E2573}"/>
              </a:ext>
            </a:extLst>
          </p:cNvPr>
          <p:cNvSpPr txBox="1"/>
          <p:nvPr/>
        </p:nvSpPr>
        <p:spPr>
          <a:xfrm>
            <a:off x="9865354" y="2852350"/>
            <a:ext cx="819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GC</a:t>
            </a:r>
          </a:p>
        </p:txBody>
      </p: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E5A40EFB-071A-260D-5F11-97AEB47C9970}"/>
              </a:ext>
            </a:extLst>
          </p:cNvPr>
          <p:cNvCxnSpPr>
            <a:cxnSpLocks/>
          </p:cNvCxnSpPr>
          <p:nvPr/>
        </p:nvCxnSpPr>
        <p:spPr>
          <a:xfrm>
            <a:off x="2658451" y="2872488"/>
            <a:ext cx="170493" cy="0"/>
          </a:xfrm>
          <a:prstGeom prst="line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C8D3898B-889D-5A01-7C9F-2FF424E5E261}"/>
              </a:ext>
            </a:extLst>
          </p:cNvPr>
          <p:cNvCxnSpPr>
            <a:cxnSpLocks/>
          </p:cNvCxnSpPr>
          <p:nvPr/>
        </p:nvCxnSpPr>
        <p:spPr>
          <a:xfrm flipV="1">
            <a:off x="4234340" y="2992787"/>
            <a:ext cx="166210" cy="35747"/>
          </a:xfrm>
          <a:prstGeom prst="line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to 32">
            <a:extLst>
              <a:ext uri="{FF2B5EF4-FFF2-40B4-BE49-F238E27FC236}">
                <a16:creationId xmlns:a16="http://schemas.microsoft.com/office/drawing/2014/main" id="{B8CA42FF-D43D-55DA-27D0-761D435AF32E}"/>
              </a:ext>
            </a:extLst>
          </p:cNvPr>
          <p:cNvCxnSpPr>
            <a:cxnSpLocks/>
          </p:cNvCxnSpPr>
          <p:nvPr/>
        </p:nvCxnSpPr>
        <p:spPr>
          <a:xfrm>
            <a:off x="6020279" y="2922297"/>
            <a:ext cx="170493" cy="0"/>
          </a:xfrm>
          <a:prstGeom prst="line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FA256316-7D2E-B55C-804B-CF04BC025945}"/>
              </a:ext>
            </a:extLst>
          </p:cNvPr>
          <p:cNvCxnSpPr>
            <a:cxnSpLocks/>
          </p:cNvCxnSpPr>
          <p:nvPr/>
        </p:nvCxnSpPr>
        <p:spPr>
          <a:xfrm>
            <a:off x="7411626" y="3028534"/>
            <a:ext cx="73073" cy="8482"/>
          </a:xfrm>
          <a:prstGeom prst="line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orma Livre: Forma 36">
            <a:extLst>
              <a:ext uri="{FF2B5EF4-FFF2-40B4-BE49-F238E27FC236}">
                <a16:creationId xmlns:a16="http://schemas.microsoft.com/office/drawing/2014/main" id="{44B5C179-4BB4-87BE-48C4-D0B706F1CDE7}"/>
              </a:ext>
            </a:extLst>
          </p:cNvPr>
          <p:cNvSpPr/>
          <p:nvPr/>
        </p:nvSpPr>
        <p:spPr>
          <a:xfrm>
            <a:off x="8163637" y="3048631"/>
            <a:ext cx="1702384" cy="55038"/>
          </a:xfrm>
          <a:custGeom>
            <a:avLst/>
            <a:gdLst>
              <a:gd name="connsiteX0" fmla="*/ 0 w 8307409"/>
              <a:gd name="connsiteY0" fmla="*/ 279124 h 425229"/>
              <a:gd name="connsiteX1" fmla="*/ 742950 w 8307409"/>
              <a:gd name="connsiteY1" fmla="*/ 136249 h 425229"/>
              <a:gd name="connsiteX2" fmla="*/ 1257300 w 8307409"/>
              <a:gd name="connsiteY2" fmla="*/ 126724 h 425229"/>
              <a:gd name="connsiteX3" fmla="*/ 2524125 w 8307409"/>
              <a:gd name="connsiteY3" fmla="*/ 269599 h 425229"/>
              <a:gd name="connsiteX4" fmla="*/ 3048000 w 8307409"/>
              <a:gd name="connsiteY4" fmla="*/ 107674 h 425229"/>
              <a:gd name="connsiteX5" fmla="*/ 3476625 w 8307409"/>
              <a:gd name="connsiteY5" fmla="*/ 2899 h 425229"/>
              <a:gd name="connsiteX6" fmla="*/ 4505325 w 8307409"/>
              <a:gd name="connsiteY6" fmla="*/ 221974 h 425229"/>
              <a:gd name="connsiteX7" fmla="*/ 5486400 w 8307409"/>
              <a:gd name="connsiteY7" fmla="*/ 221974 h 425229"/>
              <a:gd name="connsiteX8" fmla="*/ 6734175 w 8307409"/>
              <a:gd name="connsiteY8" fmla="*/ 412474 h 425229"/>
              <a:gd name="connsiteX9" fmla="*/ 7334250 w 8307409"/>
              <a:gd name="connsiteY9" fmla="*/ 402949 h 425229"/>
              <a:gd name="connsiteX10" fmla="*/ 8153400 w 8307409"/>
              <a:gd name="connsiteY10" fmla="*/ 364849 h 425229"/>
              <a:gd name="connsiteX11" fmla="*/ 8305800 w 8307409"/>
              <a:gd name="connsiteY11" fmla="*/ 345799 h 425229"/>
              <a:gd name="connsiteX0" fmla="*/ 0 w 8307409"/>
              <a:gd name="connsiteY0" fmla="*/ 276561 h 422666"/>
              <a:gd name="connsiteX1" fmla="*/ 742950 w 8307409"/>
              <a:gd name="connsiteY1" fmla="*/ 133686 h 422666"/>
              <a:gd name="connsiteX2" fmla="*/ 1257300 w 8307409"/>
              <a:gd name="connsiteY2" fmla="*/ 124161 h 422666"/>
              <a:gd name="connsiteX3" fmla="*/ 2524125 w 8307409"/>
              <a:gd name="connsiteY3" fmla="*/ 267036 h 422666"/>
              <a:gd name="connsiteX4" fmla="*/ 3086100 w 8307409"/>
              <a:gd name="connsiteY4" fmla="*/ 171786 h 422666"/>
              <a:gd name="connsiteX5" fmla="*/ 3476625 w 8307409"/>
              <a:gd name="connsiteY5" fmla="*/ 336 h 422666"/>
              <a:gd name="connsiteX6" fmla="*/ 4505325 w 8307409"/>
              <a:gd name="connsiteY6" fmla="*/ 219411 h 422666"/>
              <a:gd name="connsiteX7" fmla="*/ 5486400 w 8307409"/>
              <a:gd name="connsiteY7" fmla="*/ 219411 h 422666"/>
              <a:gd name="connsiteX8" fmla="*/ 6734175 w 8307409"/>
              <a:gd name="connsiteY8" fmla="*/ 409911 h 422666"/>
              <a:gd name="connsiteX9" fmla="*/ 7334250 w 8307409"/>
              <a:gd name="connsiteY9" fmla="*/ 400386 h 422666"/>
              <a:gd name="connsiteX10" fmla="*/ 8153400 w 8307409"/>
              <a:gd name="connsiteY10" fmla="*/ 362286 h 422666"/>
              <a:gd name="connsiteX11" fmla="*/ 8305800 w 8307409"/>
              <a:gd name="connsiteY11" fmla="*/ 343236 h 422666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086100 w 8307409"/>
              <a:gd name="connsiteY4" fmla="*/ 61213 h 312093"/>
              <a:gd name="connsiteX5" fmla="*/ 3705225 w 8307409"/>
              <a:gd name="connsiteY5" fmla="*/ 99313 h 312093"/>
              <a:gd name="connsiteX6" fmla="*/ 4505325 w 8307409"/>
              <a:gd name="connsiteY6" fmla="*/ 10883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05225 w 8307409"/>
              <a:gd name="connsiteY5" fmla="*/ 99313 h 312093"/>
              <a:gd name="connsiteX6" fmla="*/ 4505325 w 8307409"/>
              <a:gd name="connsiteY6" fmla="*/ 10883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05225 w 8307409"/>
              <a:gd name="connsiteY5" fmla="*/ 99313 h 312093"/>
              <a:gd name="connsiteX6" fmla="*/ 4543425 w 8307409"/>
              <a:gd name="connsiteY6" fmla="*/ 5168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62375 w 8307409"/>
              <a:gd name="connsiteY5" fmla="*/ 127888 h 312093"/>
              <a:gd name="connsiteX6" fmla="*/ 4543425 w 8307409"/>
              <a:gd name="connsiteY6" fmla="*/ 5168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7564459"/>
              <a:gd name="connsiteY0" fmla="*/ 23113 h 312093"/>
              <a:gd name="connsiteX1" fmla="*/ 514350 w 7564459"/>
              <a:gd name="connsiteY1" fmla="*/ 13588 h 312093"/>
              <a:gd name="connsiteX2" fmla="*/ 1781175 w 7564459"/>
              <a:gd name="connsiteY2" fmla="*/ 156463 h 312093"/>
              <a:gd name="connsiteX3" fmla="*/ 2400300 w 7564459"/>
              <a:gd name="connsiteY3" fmla="*/ 13588 h 312093"/>
              <a:gd name="connsiteX4" fmla="*/ 3019425 w 7564459"/>
              <a:gd name="connsiteY4" fmla="*/ 127888 h 312093"/>
              <a:gd name="connsiteX5" fmla="*/ 3800475 w 7564459"/>
              <a:gd name="connsiteY5" fmla="*/ 51688 h 312093"/>
              <a:gd name="connsiteX6" fmla="*/ 4743450 w 7564459"/>
              <a:gd name="connsiteY6" fmla="*/ 108838 h 312093"/>
              <a:gd name="connsiteX7" fmla="*/ 5991225 w 7564459"/>
              <a:gd name="connsiteY7" fmla="*/ 299338 h 312093"/>
              <a:gd name="connsiteX8" fmla="*/ 6591300 w 7564459"/>
              <a:gd name="connsiteY8" fmla="*/ 289813 h 312093"/>
              <a:gd name="connsiteX9" fmla="*/ 7410450 w 7564459"/>
              <a:gd name="connsiteY9" fmla="*/ 251713 h 312093"/>
              <a:gd name="connsiteX10" fmla="*/ 7562850 w 7564459"/>
              <a:gd name="connsiteY10" fmla="*/ 232663 h 312093"/>
              <a:gd name="connsiteX0" fmla="*/ 0 w 7050109"/>
              <a:gd name="connsiteY0" fmla="*/ 147 h 298652"/>
              <a:gd name="connsiteX1" fmla="*/ 1266825 w 7050109"/>
              <a:gd name="connsiteY1" fmla="*/ 143022 h 298652"/>
              <a:gd name="connsiteX2" fmla="*/ 1885950 w 7050109"/>
              <a:gd name="connsiteY2" fmla="*/ 147 h 298652"/>
              <a:gd name="connsiteX3" fmla="*/ 2505075 w 7050109"/>
              <a:gd name="connsiteY3" fmla="*/ 114447 h 298652"/>
              <a:gd name="connsiteX4" fmla="*/ 3286125 w 7050109"/>
              <a:gd name="connsiteY4" fmla="*/ 38247 h 298652"/>
              <a:gd name="connsiteX5" fmla="*/ 4229100 w 7050109"/>
              <a:gd name="connsiteY5" fmla="*/ 95397 h 298652"/>
              <a:gd name="connsiteX6" fmla="*/ 5476875 w 7050109"/>
              <a:gd name="connsiteY6" fmla="*/ 285897 h 298652"/>
              <a:gd name="connsiteX7" fmla="*/ 6076950 w 7050109"/>
              <a:gd name="connsiteY7" fmla="*/ 276372 h 298652"/>
              <a:gd name="connsiteX8" fmla="*/ 6896100 w 7050109"/>
              <a:gd name="connsiteY8" fmla="*/ 238272 h 298652"/>
              <a:gd name="connsiteX9" fmla="*/ 7048500 w 7050109"/>
              <a:gd name="connsiteY9" fmla="*/ 219222 h 298652"/>
              <a:gd name="connsiteX0" fmla="*/ 0 w 5783284"/>
              <a:gd name="connsiteY0" fmla="*/ 143022 h 298652"/>
              <a:gd name="connsiteX1" fmla="*/ 619125 w 5783284"/>
              <a:gd name="connsiteY1" fmla="*/ 147 h 298652"/>
              <a:gd name="connsiteX2" fmla="*/ 1238250 w 5783284"/>
              <a:gd name="connsiteY2" fmla="*/ 114447 h 298652"/>
              <a:gd name="connsiteX3" fmla="*/ 2019300 w 5783284"/>
              <a:gd name="connsiteY3" fmla="*/ 38247 h 298652"/>
              <a:gd name="connsiteX4" fmla="*/ 2962275 w 5783284"/>
              <a:gd name="connsiteY4" fmla="*/ 95397 h 298652"/>
              <a:gd name="connsiteX5" fmla="*/ 4210050 w 5783284"/>
              <a:gd name="connsiteY5" fmla="*/ 285897 h 298652"/>
              <a:gd name="connsiteX6" fmla="*/ 4810125 w 5783284"/>
              <a:gd name="connsiteY6" fmla="*/ 276372 h 298652"/>
              <a:gd name="connsiteX7" fmla="*/ 5629275 w 5783284"/>
              <a:gd name="connsiteY7" fmla="*/ 238272 h 298652"/>
              <a:gd name="connsiteX8" fmla="*/ 5781675 w 5783284"/>
              <a:gd name="connsiteY8" fmla="*/ 219222 h 298652"/>
              <a:gd name="connsiteX0" fmla="*/ 0 w 5164159"/>
              <a:gd name="connsiteY0" fmla="*/ 147 h 298652"/>
              <a:gd name="connsiteX1" fmla="*/ 619125 w 5164159"/>
              <a:gd name="connsiteY1" fmla="*/ 114447 h 298652"/>
              <a:gd name="connsiteX2" fmla="*/ 1400175 w 5164159"/>
              <a:gd name="connsiteY2" fmla="*/ 38247 h 298652"/>
              <a:gd name="connsiteX3" fmla="*/ 2343150 w 5164159"/>
              <a:gd name="connsiteY3" fmla="*/ 95397 h 298652"/>
              <a:gd name="connsiteX4" fmla="*/ 3590925 w 5164159"/>
              <a:gd name="connsiteY4" fmla="*/ 285897 h 298652"/>
              <a:gd name="connsiteX5" fmla="*/ 4191000 w 5164159"/>
              <a:gd name="connsiteY5" fmla="*/ 276372 h 298652"/>
              <a:gd name="connsiteX6" fmla="*/ 5010150 w 5164159"/>
              <a:gd name="connsiteY6" fmla="*/ 238272 h 298652"/>
              <a:gd name="connsiteX7" fmla="*/ 5162550 w 5164159"/>
              <a:gd name="connsiteY7" fmla="*/ 219222 h 298652"/>
              <a:gd name="connsiteX0" fmla="*/ 0 w 4545034"/>
              <a:gd name="connsiteY0" fmla="*/ 76541 h 260746"/>
              <a:gd name="connsiteX1" fmla="*/ 781050 w 4545034"/>
              <a:gd name="connsiteY1" fmla="*/ 341 h 260746"/>
              <a:gd name="connsiteX2" fmla="*/ 1724025 w 4545034"/>
              <a:gd name="connsiteY2" fmla="*/ 57491 h 260746"/>
              <a:gd name="connsiteX3" fmla="*/ 2971800 w 4545034"/>
              <a:gd name="connsiteY3" fmla="*/ 247991 h 260746"/>
              <a:gd name="connsiteX4" fmla="*/ 3571875 w 4545034"/>
              <a:gd name="connsiteY4" fmla="*/ 238466 h 260746"/>
              <a:gd name="connsiteX5" fmla="*/ 4391025 w 4545034"/>
              <a:gd name="connsiteY5" fmla="*/ 200366 h 260746"/>
              <a:gd name="connsiteX6" fmla="*/ 4543425 w 4545034"/>
              <a:gd name="connsiteY6" fmla="*/ 181316 h 260746"/>
              <a:gd name="connsiteX0" fmla="*/ 0 w 3763984"/>
              <a:gd name="connsiteY0" fmla="*/ 341 h 260746"/>
              <a:gd name="connsiteX1" fmla="*/ 942975 w 3763984"/>
              <a:gd name="connsiteY1" fmla="*/ 57491 h 260746"/>
              <a:gd name="connsiteX2" fmla="*/ 2190750 w 3763984"/>
              <a:gd name="connsiteY2" fmla="*/ 247991 h 260746"/>
              <a:gd name="connsiteX3" fmla="*/ 2790825 w 3763984"/>
              <a:gd name="connsiteY3" fmla="*/ 238466 h 260746"/>
              <a:gd name="connsiteX4" fmla="*/ 3609975 w 3763984"/>
              <a:gd name="connsiteY4" fmla="*/ 200366 h 260746"/>
              <a:gd name="connsiteX5" fmla="*/ 3762375 w 3763984"/>
              <a:gd name="connsiteY5" fmla="*/ 181316 h 260746"/>
              <a:gd name="connsiteX0" fmla="*/ 0 w 2821009"/>
              <a:gd name="connsiteY0" fmla="*/ 0 h 203255"/>
              <a:gd name="connsiteX1" fmla="*/ 1247775 w 2821009"/>
              <a:gd name="connsiteY1" fmla="*/ 190500 h 203255"/>
              <a:gd name="connsiteX2" fmla="*/ 1847850 w 2821009"/>
              <a:gd name="connsiteY2" fmla="*/ 180975 h 203255"/>
              <a:gd name="connsiteX3" fmla="*/ 2667000 w 2821009"/>
              <a:gd name="connsiteY3" fmla="*/ 142875 h 203255"/>
              <a:gd name="connsiteX4" fmla="*/ 2819400 w 2821009"/>
              <a:gd name="connsiteY4" fmla="*/ 123825 h 203255"/>
              <a:gd name="connsiteX0" fmla="*/ 0 w 1573234"/>
              <a:gd name="connsiteY0" fmla="*/ 66675 h 79430"/>
              <a:gd name="connsiteX1" fmla="*/ 600075 w 1573234"/>
              <a:gd name="connsiteY1" fmla="*/ 57150 h 79430"/>
              <a:gd name="connsiteX2" fmla="*/ 1419225 w 1573234"/>
              <a:gd name="connsiteY2" fmla="*/ 19050 h 79430"/>
              <a:gd name="connsiteX3" fmla="*/ 1571625 w 1573234"/>
              <a:gd name="connsiteY3" fmla="*/ 0 h 79430"/>
              <a:gd name="connsiteX0" fmla="*/ 0 w 1573234"/>
              <a:gd name="connsiteY0" fmla="*/ 66675 h 76015"/>
              <a:gd name="connsiteX1" fmla="*/ 750800 w 1573234"/>
              <a:gd name="connsiteY1" fmla="*/ 37053 h 76015"/>
              <a:gd name="connsiteX2" fmla="*/ 1419225 w 1573234"/>
              <a:gd name="connsiteY2" fmla="*/ 19050 h 76015"/>
              <a:gd name="connsiteX3" fmla="*/ 1571625 w 1573234"/>
              <a:gd name="connsiteY3" fmla="*/ 0 h 76015"/>
              <a:gd name="connsiteX0" fmla="*/ 0 w 1702384"/>
              <a:gd name="connsiteY0" fmla="*/ 50811 h 60151"/>
              <a:gd name="connsiteX1" fmla="*/ 750800 w 1702384"/>
              <a:gd name="connsiteY1" fmla="*/ 21189 h 60151"/>
              <a:gd name="connsiteX2" fmla="*/ 1419225 w 1702384"/>
              <a:gd name="connsiteY2" fmla="*/ 3186 h 60151"/>
              <a:gd name="connsiteX3" fmla="*/ 1702254 w 1702384"/>
              <a:gd name="connsiteY3" fmla="*/ 4233 h 60151"/>
              <a:gd name="connsiteX0" fmla="*/ 0 w 1702384"/>
              <a:gd name="connsiteY0" fmla="*/ 46578 h 55038"/>
              <a:gd name="connsiteX1" fmla="*/ 750800 w 1702384"/>
              <a:gd name="connsiteY1" fmla="*/ 16956 h 55038"/>
              <a:gd name="connsiteX2" fmla="*/ 1419225 w 1702384"/>
              <a:gd name="connsiteY2" fmla="*/ 49195 h 55038"/>
              <a:gd name="connsiteX3" fmla="*/ 1702254 w 1702384"/>
              <a:gd name="connsiteY3" fmla="*/ 0 h 55038"/>
              <a:gd name="connsiteX0" fmla="*/ 0 w 1702384"/>
              <a:gd name="connsiteY0" fmla="*/ 46578 h 55038"/>
              <a:gd name="connsiteX1" fmla="*/ 750800 w 1702384"/>
              <a:gd name="connsiteY1" fmla="*/ 16956 h 55038"/>
              <a:gd name="connsiteX2" fmla="*/ 1419225 w 1702384"/>
              <a:gd name="connsiteY2" fmla="*/ 49195 h 55038"/>
              <a:gd name="connsiteX3" fmla="*/ 1702254 w 1702384"/>
              <a:gd name="connsiteY3" fmla="*/ 0 h 5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2384" h="55038">
                <a:moveTo>
                  <a:pt x="0" y="46578"/>
                </a:moveTo>
                <a:cubicBezTo>
                  <a:pt x="307975" y="76741"/>
                  <a:pt x="514263" y="16520"/>
                  <a:pt x="750800" y="16956"/>
                </a:cubicBezTo>
                <a:cubicBezTo>
                  <a:pt x="987337" y="17392"/>
                  <a:pt x="1257300" y="58720"/>
                  <a:pt x="1419225" y="49195"/>
                </a:cubicBezTo>
                <a:cubicBezTo>
                  <a:pt x="1581150" y="39670"/>
                  <a:pt x="1707016" y="4762"/>
                  <a:pt x="1702254" y="0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DFF14595-68B2-D6AB-6BDC-1C84A913A2E7}"/>
              </a:ext>
            </a:extLst>
          </p:cNvPr>
          <p:cNvCxnSpPr>
            <a:cxnSpLocks/>
          </p:cNvCxnSpPr>
          <p:nvPr/>
        </p:nvCxnSpPr>
        <p:spPr>
          <a:xfrm>
            <a:off x="9761928" y="3076150"/>
            <a:ext cx="170493" cy="0"/>
          </a:xfrm>
          <a:prstGeom prst="line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orma Livre: Forma 38">
            <a:extLst>
              <a:ext uri="{FF2B5EF4-FFF2-40B4-BE49-F238E27FC236}">
                <a16:creationId xmlns:a16="http://schemas.microsoft.com/office/drawing/2014/main" id="{116366FE-B1F0-E710-E235-83ED38C4665F}"/>
              </a:ext>
            </a:extLst>
          </p:cNvPr>
          <p:cNvSpPr/>
          <p:nvPr/>
        </p:nvSpPr>
        <p:spPr>
          <a:xfrm>
            <a:off x="8677449" y="3068109"/>
            <a:ext cx="1032766" cy="856034"/>
          </a:xfrm>
          <a:custGeom>
            <a:avLst/>
            <a:gdLst>
              <a:gd name="connsiteX0" fmla="*/ 243192 w 964672"/>
              <a:gd name="connsiteY0" fmla="*/ 0 h 593387"/>
              <a:gd name="connsiteX1" fmla="*/ 953311 w 964672"/>
              <a:gd name="connsiteY1" fmla="*/ 136187 h 593387"/>
              <a:gd name="connsiteX2" fmla="*/ 632298 w 964672"/>
              <a:gd name="connsiteY2" fmla="*/ 515566 h 593387"/>
              <a:gd name="connsiteX3" fmla="*/ 0 w 964672"/>
              <a:gd name="connsiteY3" fmla="*/ 593387 h 593387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2766" h="856034">
                <a:moveTo>
                  <a:pt x="311286" y="0"/>
                </a:moveTo>
                <a:cubicBezTo>
                  <a:pt x="633920" y="25129"/>
                  <a:pt x="956554" y="50259"/>
                  <a:pt x="1021405" y="136187"/>
                </a:cubicBezTo>
                <a:cubicBezTo>
                  <a:pt x="1086256" y="222115"/>
                  <a:pt x="859277" y="439366"/>
                  <a:pt x="700392" y="515566"/>
                </a:cubicBezTo>
                <a:lnTo>
                  <a:pt x="0" y="856034"/>
                </a:ln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C1B9D04E-88F4-8E66-DAA8-C883DBCC04B9}"/>
              </a:ext>
            </a:extLst>
          </p:cNvPr>
          <p:cNvSpPr txBox="1"/>
          <p:nvPr/>
        </p:nvSpPr>
        <p:spPr>
          <a:xfrm rot="20185933">
            <a:off x="8511796" y="3799160"/>
            <a:ext cx="1108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NECC</a:t>
            </a:r>
          </a:p>
        </p:txBody>
      </p:sp>
      <p:sp>
        <p:nvSpPr>
          <p:cNvPr id="54" name="Forma Livre: Forma 53">
            <a:extLst>
              <a:ext uri="{FF2B5EF4-FFF2-40B4-BE49-F238E27FC236}">
                <a16:creationId xmlns:a16="http://schemas.microsoft.com/office/drawing/2014/main" id="{202CDB5B-F835-AC78-B9DC-E41667DD6E75}"/>
              </a:ext>
            </a:extLst>
          </p:cNvPr>
          <p:cNvSpPr/>
          <p:nvPr/>
        </p:nvSpPr>
        <p:spPr>
          <a:xfrm>
            <a:off x="4529844" y="2916950"/>
            <a:ext cx="1029325" cy="894944"/>
          </a:xfrm>
          <a:custGeom>
            <a:avLst/>
            <a:gdLst>
              <a:gd name="connsiteX0" fmla="*/ 243192 w 964672"/>
              <a:gd name="connsiteY0" fmla="*/ 0 h 593387"/>
              <a:gd name="connsiteX1" fmla="*/ 953311 w 964672"/>
              <a:gd name="connsiteY1" fmla="*/ 136187 h 593387"/>
              <a:gd name="connsiteX2" fmla="*/ 632298 w 964672"/>
              <a:gd name="connsiteY2" fmla="*/ 515566 h 593387"/>
              <a:gd name="connsiteX3" fmla="*/ 0 w 964672"/>
              <a:gd name="connsiteY3" fmla="*/ 593387 h 593387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  <a:gd name="connsiteX0" fmla="*/ 321014 w 1032316"/>
              <a:gd name="connsiteY0" fmla="*/ 0 h 904672"/>
              <a:gd name="connsiteX1" fmla="*/ 1021405 w 1032316"/>
              <a:gd name="connsiteY1" fmla="*/ 184825 h 904672"/>
              <a:gd name="connsiteX2" fmla="*/ 700392 w 1032316"/>
              <a:gd name="connsiteY2" fmla="*/ 564204 h 904672"/>
              <a:gd name="connsiteX3" fmla="*/ 0 w 1032316"/>
              <a:gd name="connsiteY3" fmla="*/ 904672 h 904672"/>
              <a:gd name="connsiteX0" fmla="*/ 321014 w 1032316"/>
              <a:gd name="connsiteY0" fmla="*/ 0 h 904672"/>
              <a:gd name="connsiteX1" fmla="*/ 1021405 w 1032316"/>
              <a:gd name="connsiteY1" fmla="*/ 184825 h 904672"/>
              <a:gd name="connsiteX2" fmla="*/ 700392 w 1032316"/>
              <a:gd name="connsiteY2" fmla="*/ 564204 h 904672"/>
              <a:gd name="connsiteX3" fmla="*/ 0 w 1032316"/>
              <a:gd name="connsiteY3" fmla="*/ 904672 h 904672"/>
              <a:gd name="connsiteX0" fmla="*/ 389107 w 1029325"/>
              <a:gd name="connsiteY0" fmla="*/ 0 h 894944"/>
              <a:gd name="connsiteX1" fmla="*/ 1021405 w 1029325"/>
              <a:gd name="connsiteY1" fmla="*/ 175097 h 894944"/>
              <a:gd name="connsiteX2" fmla="*/ 700392 w 1029325"/>
              <a:gd name="connsiteY2" fmla="*/ 554476 h 894944"/>
              <a:gd name="connsiteX3" fmla="*/ 0 w 1029325"/>
              <a:gd name="connsiteY3" fmla="*/ 894944 h 894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9325" h="894944">
                <a:moveTo>
                  <a:pt x="389107" y="0"/>
                </a:moveTo>
                <a:cubicBezTo>
                  <a:pt x="672830" y="64039"/>
                  <a:pt x="969524" y="82684"/>
                  <a:pt x="1021405" y="175097"/>
                </a:cubicBezTo>
                <a:cubicBezTo>
                  <a:pt x="1073286" y="267510"/>
                  <a:pt x="859277" y="478276"/>
                  <a:pt x="700392" y="554476"/>
                </a:cubicBezTo>
                <a:lnTo>
                  <a:pt x="0" y="894944"/>
                </a:ln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5E755C16-C25E-7DE5-E6D5-A0EEA04C3136}"/>
              </a:ext>
            </a:extLst>
          </p:cNvPr>
          <p:cNvSpPr txBox="1"/>
          <p:nvPr/>
        </p:nvSpPr>
        <p:spPr>
          <a:xfrm rot="20185933">
            <a:off x="4328108" y="3293564"/>
            <a:ext cx="1108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NBC </a:t>
            </a:r>
            <a:r>
              <a:rPr lang="pt-BR" dirty="0" err="1"/>
              <a:t>Ret</a:t>
            </a:r>
            <a:endParaRPr lang="pt-BR" dirty="0"/>
          </a:p>
        </p:txBody>
      </p:sp>
      <p:sp>
        <p:nvSpPr>
          <p:cNvPr id="58" name="Forma Livre: Forma 57">
            <a:extLst>
              <a:ext uri="{FF2B5EF4-FFF2-40B4-BE49-F238E27FC236}">
                <a16:creationId xmlns:a16="http://schemas.microsoft.com/office/drawing/2014/main" id="{12C2F72A-B1DE-DA55-3F1A-CBC9DEBA0903}"/>
              </a:ext>
            </a:extLst>
          </p:cNvPr>
          <p:cNvSpPr/>
          <p:nvPr/>
        </p:nvSpPr>
        <p:spPr>
          <a:xfrm>
            <a:off x="5016665" y="2972404"/>
            <a:ext cx="2251367" cy="1284760"/>
          </a:xfrm>
          <a:custGeom>
            <a:avLst/>
            <a:gdLst>
              <a:gd name="connsiteX0" fmla="*/ 243192 w 964672"/>
              <a:gd name="connsiteY0" fmla="*/ 0 h 593387"/>
              <a:gd name="connsiteX1" fmla="*/ 953311 w 964672"/>
              <a:gd name="connsiteY1" fmla="*/ 136187 h 593387"/>
              <a:gd name="connsiteX2" fmla="*/ 632298 w 964672"/>
              <a:gd name="connsiteY2" fmla="*/ 515566 h 593387"/>
              <a:gd name="connsiteX3" fmla="*/ 0 w 964672"/>
              <a:gd name="connsiteY3" fmla="*/ 593387 h 593387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  <a:gd name="connsiteX0" fmla="*/ 321014 w 1032316"/>
              <a:gd name="connsiteY0" fmla="*/ 0 h 904672"/>
              <a:gd name="connsiteX1" fmla="*/ 1021405 w 1032316"/>
              <a:gd name="connsiteY1" fmla="*/ 184825 h 904672"/>
              <a:gd name="connsiteX2" fmla="*/ 700392 w 1032316"/>
              <a:gd name="connsiteY2" fmla="*/ 564204 h 904672"/>
              <a:gd name="connsiteX3" fmla="*/ 0 w 1032316"/>
              <a:gd name="connsiteY3" fmla="*/ 904672 h 904672"/>
              <a:gd name="connsiteX0" fmla="*/ 321014 w 1032316"/>
              <a:gd name="connsiteY0" fmla="*/ 0 h 904672"/>
              <a:gd name="connsiteX1" fmla="*/ 1021405 w 1032316"/>
              <a:gd name="connsiteY1" fmla="*/ 184825 h 904672"/>
              <a:gd name="connsiteX2" fmla="*/ 700392 w 1032316"/>
              <a:gd name="connsiteY2" fmla="*/ 564204 h 904672"/>
              <a:gd name="connsiteX3" fmla="*/ 0 w 1032316"/>
              <a:gd name="connsiteY3" fmla="*/ 904672 h 904672"/>
              <a:gd name="connsiteX0" fmla="*/ 389107 w 1029325"/>
              <a:gd name="connsiteY0" fmla="*/ 0 h 894944"/>
              <a:gd name="connsiteX1" fmla="*/ 1021405 w 1029325"/>
              <a:gd name="connsiteY1" fmla="*/ 175097 h 894944"/>
              <a:gd name="connsiteX2" fmla="*/ 700392 w 1029325"/>
              <a:gd name="connsiteY2" fmla="*/ 554476 h 894944"/>
              <a:gd name="connsiteX3" fmla="*/ 0 w 1029325"/>
              <a:gd name="connsiteY3" fmla="*/ 894944 h 894944"/>
              <a:gd name="connsiteX0" fmla="*/ 2256818 w 2897036"/>
              <a:gd name="connsiteY0" fmla="*/ 0 h 1478604"/>
              <a:gd name="connsiteX1" fmla="*/ 2889116 w 2897036"/>
              <a:gd name="connsiteY1" fmla="*/ 175097 h 1478604"/>
              <a:gd name="connsiteX2" fmla="*/ 2568103 w 2897036"/>
              <a:gd name="connsiteY2" fmla="*/ 554476 h 1478604"/>
              <a:gd name="connsiteX3" fmla="*/ 0 w 2897036"/>
              <a:gd name="connsiteY3" fmla="*/ 1478604 h 1478604"/>
              <a:gd name="connsiteX0" fmla="*/ 2256818 w 2895913"/>
              <a:gd name="connsiteY0" fmla="*/ 0 h 1478604"/>
              <a:gd name="connsiteX1" fmla="*/ 2889116 w 2895913"/>
              <a:gd name="connsiteY1" fmla="*/ 175097 h 1478604"/>
              <a:gd name="connsiteX2" fmla="*/ 1867712 w 2895913"/>
              <a:gd name="connsiteY2" fmla="*/ 933855 h 1478604"/>
              <a:gd name="connsiteX3" fmla="*/ 0 w 2895913"/>
              <a:gd name="connsiteY3" fmla="*/ 1478604 h 1478604"/>
              <a:gd name="connsiteX0" fmla="*/ 2256818 w 2915099"/>
              <a:gd name="connsiteY0" fmla="*/ 0 h 1478604"/>
              <a:gd name="connsiteX1" fmla="*/ 2908571 w 2915099"/>
              <a:gd name="connsiteY1" fmla="*/ 457199 h 1478604"/>
              <a:gd name="connsiteX2" fmla="*/ 1867712 w 2915099"/>
              <a:gd name="connsiteY2" fmla="*/ 933855 h 1478604"/>
              <a:gd name="connsiteX3" fmla="*/ 0 w 2915099"/>
              <a:gd name="connsiteY3" fmla="*/ 1478604 h 1478604"/>
              <a:gd name="connsiteX0" fmla="*/ 2256818 w 2917950"/>
              <a:gd name="connsiteY0" fmla="*/ 0 h 1478604"/>
              <a:gd name="connsiteX1" fmla="*/ 2908571 w 2917950"/>
              <a:gd name="connsiteY1" fmla="*/ 457199 h 1478604"/>
              <a:gd name="connsiteX2" fmla="*/ 1867712 w 2917950"/>
              <a:gd name="connsiteY2" fmla="*/ 933855 h 1478604"/>
              <a:gd name="connsiteX3" fmla="*/ 0 w 2917950"/>
              <a:gd name="connsiteY3" fmla="*/ 1478604 h 1478604"/>
              <a:gd name="connsiteX0" fmla="*/ 2256818 w 2917950"/>
              <a:gd name="connsiteY0" fmla="*/ 0 h 1478604"/>
              <a:gd name="connsiteX1" fmla="*/ 2908571 w 2917950"/>
              <a:gd name="connsiteY1" fmla="*/ 457199 h 1478604"/>
              <a:gd name="connsiteX2" fmla="*/ 2536035 w 2917950"/>
              <a:gd name="connsiteY2" fmla="*/ 683558 h 1478604"/>
              <a:gd name="connsiteX3" fmla="*/ 1867712 w 2917950"/>
              <a:gd name="connsiteY3" fmla="*/ 933855 h 1478604"/>
              <a:gd name="connsiteX4" fmla="*/ 0 w 2917950"/>
              <a:gd name="connsiteY4" fmla="*/ 1478604 h 1478604"/>
              <a:gd name="connsiteX0" fmla="*/ 2256818 w 2932303"/>
              <a:gd name="connsiteY0" fmla="*/ 0 h 1478604"/>
              <a:gd name="connsiteX1" fmla="*/ 2908571 w 2932303"/>
              <a:gd name="connsiteY1" fmla="*/ 457199 h 1478604"/>
              <a:gd name="connsiteX2" fmla="*/ 2701405 w 2932303"/>
              <a:gd name="connsiteY2" fmla="*/ 780834 h 1478604"/>
              <a:gd name="connsiteX3" fmla="*/ 1867712 w 2932303"/>
              <a:gd name="connsiteY3" fmla="*/ 933855 h 1478604"/>
              <a:gd name="connsiteX4" fmla="*/ 0 w 2932303"/>
              <a:gd name="connsiteY4" fmla="*/ 1478604 h 1478604"/>
              <a:gd name="connsiteX0" fmla="*/ 2256818 w 2932303"/>
              <a:gd name="connsiteY0" fmla="*/ 0 h 1478604"/>
              <a:gd name="connsiteX1" fmla="*/ 2908571 w 2932303"/>
              <a:gd name="connsiteY1" fmla="*/ 457199 h 1478604"/>
              <a:gd name="connsiteX2" fmla="*/ 2701405 w 2932303"/>
              <a:gd name="connsiteY2" fmla="*/ 780834 h 1478604"/>
              <a:gd name="connsiteX3" fmla="*/ 1964989 w 2932303"/>
              <a:gd name="connsiteY3" fmla="*/ 943583 h 1478604"/>
              <a:gd name="connsiteX4" fmla="*/ 0 w 2932303"/>
              <a:gd name="connsiteY4" fmla="*/ 1478604 h 1478604"/>
              <a:gd name="connsiteX0" fmla="*/ 1575882 w 2251367"/>
              <a:gd name="connsiteY0" fmla="*/ 0 h 1332689"/>
              <a:gd name="connsiteX1" fmla="*/ 2227635 w 2251367"/>
              <a:gd name="connsiteY1" fmla="*/ 457199 h 1332689"/>
              <a:gd name="connsiteX2" fmla="*/ 2020469 w 2251367"/>
              <a:gd name="connsiteY2" fmla="*/ 780834 h 1332689"/>
              <a:gd name="connsiteX3" fmla="*/ 1284053 w 2251367"/>
              <a:gd name="connsiteY3" fmla="*/ 943583 h 1332689"/>
              <a:gd name="connsiteX4" fmla="*/ 0 w 2251367"/>
              <a:gd name="connsiteY4" fmla="*/ 1332689 h 1332689"/>
              <a:gd name="connsiteX0" fmla="*/ 1575882 w 2251367"/>
              <a:gd name="connsiteY0" fmla="*/ 0 h 1332689"/>
              <a:gd name="connsiteX1" fmla="*/ 2227635 w 2251367"/>
              <a:gd name="connsiteY1" fmla="*/ 457199 h 1332689"/>
              <a:gd name="connsiteX2" fmla="*/ 2020469 w 2251367"/>
              <a:gd name="connsiteY2" fmla="*/ 780834 h 1332689"/>
              <a:gd name="connsiteX3" fmla="*/ 1284053 w 2251367"/>
              <a:gd name="connsiteY3" fmla="*/ 885217 h 1332689"/>
              <a:gd name="connsiteX4" fmla="*/ 0 w 2251367"/>
              <a:gd name="connsiteY4" fmla="*/ 1332689 h 1332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1367" h="1332689">
                <a:moveTo>
                  <a:pt x="1575882" y="0"/>
                </a:moveTo>
                <a:cubicBezTo>
                  <a:pt x="2015247" y="25128"/>
                  <a:pt x="2153537" y="327060"/>
                  <a:pt x="2227635" y="457199"/>
                </a:cubicBezTo>
                <a:cubicBezTo>
                  <a:pt x="2301733" y="587338"/>
                  <a:pt x="2193945" y="701391"/>
                  <a:pt x="2020469" y="780834"/>
                </a:cubicBezTo>
                <a:cubicBezTo>
                  <a:pt x="1846993" y="860277"/>
                  <a:pt x="1706725" y="752709"/>
                  <a:pt x="1284053" y="885217"/>
                </a:cubicBezTo>
                <a:lnTo>
                  <a:pt x="0" y="1332689"/>
                </a:lnTo>
              </a:path>
            </a:pathLst>
          </a:custGeom>
          <a:noFill/>
          <a:ln w="28575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E3B54D79-F3C7-F57F-3DA8-AD6DFBA5ADAB}"/>
              </a:ext>
            </a:extLst>
          </p:cNvPr>
          <p:cNvSpPr txBox="1"/>
          <p:nvPr/>
        </p:nvSpPr>
        <p:spPr>
          <a:xfrm rot="20596791">
            <a:off x="5696437" y="3830976"/>
            <a:ext cx="1108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EUC 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F3B28E16-2735-378C-AD58-2F4885219E1A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9296400" y="2113587"/>
            <a:ext cx="1038868" cy="13154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CD324BF6-3CAD-FF6B-9D0F-CC8DBED338F0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8997070" y="1979914"/>
            <a:ext cx="689416" cy="14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2FB62B90-E2F1-7B88-70C4-798286D8ECC3}"/>
              </a:ext>
            </a:extLst>
          </p:cNvPr>
          <p:cNvCxnSpPr>
            <a:cxnSpLocks/>
          </p:cNvCxnSpPr>
          <p:nvPr/>
        </p:nvCxnSpPr>
        <p:spPr>
          <a:xfrm flipH="1" flipV="1">
            <a:off x="3564848" y="1933997"/>
            <a:ext cx="977388" cy="11201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3BF3CD18-6F94-652B-F80B-42D357A93134}"/>
              </a:ext>
            </a:extLst>
          </p:cNvPr>
          <p:cNvCxnSpPr>
            <a:cxnSpLocks/>
            <a:endCxn id="55" idx="2"/>
          </p:cNvCxnSpPr>
          <p:nvPr/>
        </p:nvCxnSpPr>
        <p:spPr>
          <a:xfrm flipH="1" flipV="1">
            <a:off x="4135092" y="1724703"/>
            <a:ext cx="933281" cy="10660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DF0C4831-45F1-4499-085F-1498DE1668B9}"/>
              </a:ext>
            </a:extLst>
          </p:cNvPr>
          <p:cNvCxnSpPr>
            <a:cxnSpLocks/>
            <a:endCxn id="51" idx="2"/>
          </p:cNvCxnSpPr>
          <p:nvPr/>
        </p:nvCxnSpPr>
        <p:spPr>
          <a:xfrm flipH="1" flipV="1">
            <a:off x="4704742" y="1620383"/>
            <a:ext cx="995754" cy="1410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7B198B4D-820D-30F7-DD9B-FF1331E77419}"/>
              </a:ext>
            </a:extLst>
          </p:cNvPr>
          <p:cNvCxnSpPr>
            <a:cxnSpLocks/>
            <a:endCxn id="49" idx="2"/>
          </p:cNvCxnSpPr>
          <p:nvPr/>
        </p:nvCxnSpPr>
        <p:spPr>
          <a:xfrm flipH="1" flipV="1">
            <a:off x="5282998" y="1544581"/>
            <a:ext cx="607936" cy="16676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Forma Livre: Forma 61">
            <a:extLst>
              <a:ext uri="{FF2B5EF4-FFF2-40B4-BE49-F238E27FC236}">
                <a16:creationId xmlns:a16="http://schemas.microsoft.com/office/drawing/2014/main" id="{1C425305-995B-E6D5-68BD-4F2A422C2BA8}"/>
              </a:ext>
            </a:extLst>
          </p:cNvPr>
          <p:cNvSpPr/>
          <p:nvPr/>
        </p:nvSpPr>
        <p:spPr>
          <a:xfrm>
            <a:off x="2606850" y="3614784"/>
            <a:ext cx="3282087" cy="536309"/>
          </a:xfrm>
          <a:custGeom>
            <a:avLst/>
            <a:gdLst>
              <a:gd name="connsiteX0" fmla="*/ 1210530 w 1210530"/>
              <a:gd name="connsiteY0" fmla="*/ 251595 h 284581"/>
              <a:gd name="connsiteX1" fmla="*/ 877155 w 1210530"/>
              <a:gd name="connsiteY1" fmla="*/ 270645 h 284581"/>
              <a:gd name="connsiteX2" fmla="*/ 429480 w 1210530"/>
              <a:gd name="connsiteY2" fmla="*/ 70620 h 284581"/>
              <a:gd name="connsiteX3" fmla="*/ 67530 w 1210530"/>
              <a:gd name="connsiteY3" fmla="*/ 3945 h 284581"/>
              <a:gd name="connsiteX4" fmla="*/ 855 w 1210530"/>
              <a:gd name="connsiteY4" fmla="*/ 13470 h 284581"/>
              <a:gd name="connsiteX0" fmla="*/ 1209725 w 1209725"/>
              <a:gd name="connsiteY0" fmla="*/ 251595 h 284581"/>
              <a:gd name="connsiteX1" fmla="*/ 876350 w 1209725"/>
              <a:gd name="connsiteY1" fmla="*/ 270645 h 284581"/>
              <a:gd name="connsiteX2" fmla="*/ 428675 w 1209725"/>
              <a:gd name="connsiteY2" fmla="*/ 70620 h 284581"/>
              <a:gd name="connsiteX3" fmla="*/ 152450 w 1209725"/>
              <a:gd name="connsiteY3" fmla="*/ 3945 h 284581"/>
              <a:gd name="connsiteX4" fmla="*/ 50 w 1209725"/>
              <a:gd name="connsiteY4" fmla="*/ 13470 h 284581"/>
              <a:gd name="connsiteX0" fmla="*/ 1162162 w 1162162"/>
              <a:gd name="connsiteY0" fmla="*/ 251595 h 284581"/>
              <a:gd name="connsiteX1" fmla="*/ 828787 w 1162162"/>
              <a:gd name="connsiteY1" fmla="*/ 270645 h 284581"/>
              <a:gd name="connsiteX2" fmla="*/ 381112 w 1162162"/>
              <a:gd name="connsiteY2" fmla="*/ 70620 h 284581"/>
              <a:gd name="connsiteX3" fmla="*/ 104887 w 1162162"/>
              <a:gd name="connsiteY3" fmla="*/ 3945 h 284581"/>
              <a:gd name="connsiteX4" fmla="*/ 112 w 1162162"/>
              <a:gd name="connsiteY4" fmla="*/ 13470 h 284581"/>
              <a:gd name="connsiteX0" fmla="*/ 1162162 w 1162162"/>
              <a:gd name="connsiteY0" fmla="*/ 251595 h 281053"/>
              <a:gd name="connsiteX1" fmla="*/ 828787 w 1162162"/>
              <a:gd name="connsiteY1" fmla="*/ 270645 h 281053"/>
              <a:gd name="connsiteX2" fmla="*/ 381112 w 1162162"/>
              <a:gd name="connsiteY2" fmla="*/ 118245 h 281053"/>
              <a:gd name="connsiteX3" fmla="*/ 104887 w 1162162"/>
              <a:gd name="connsiteY3" fmla="*/ 3945 h 281053"/>
              <a:gd name="connsiteX4" fmla="*/ 112 w 1162162"/>
              <a:gd name="connsiteY4" fmla="*/ 13470 h 281053"/>
              <a:gd name="connsiteX0" fmla="*/ 1162162 w 1162162"/>
              <a:gd name="connsiteY0" fmla="*/ 251595 h 262557"/>
              <a:gd name="connsiteX1" fmla="*/ 866887 w 1162162"/>
              <a:gd name="connsiteY1" fmla="*/ 232545 h 262557"/>
              <a:gd name="connsiteX2" fmla="*/ 381112 w 1162162"/>
              <a:gd name="connsiteY2" fmla="*/ 118245 h 262557"/>
              <a:gd name="connsiteX3" fmla="*/ 104887 w 1162162"/>
              <a:gd name="connsiteY3" fmla="*/ 3945 h 262557"/>
              <a:gd name="connsiteX4" fmla="*/ 112 w 1162162"/>
              <a:gd name="connsiteY4" fmla="*/ 13470 h 262557"/>
              <a:gd name="connsiteX0" fmla="*/ 1190737 w 1190737"/>
              <a:gd name="connsiteY0" fmla="*/ 146820 h 232790"/>
              <a:gd name="connsiteX1" fmla="*/ 866887 w 1190737"/>
              <a:gd name="connsiteY1" fmla="*/ 232545 h 232790"/>
              <a:gd name="connsiteX2" fmla="*/ 381112 w 1190737"/>
              <a:gd name="connsiteY2" fmla="*/ 118245 h 232790"/>
              <a:gd name="connsiteX3" fmla="*/ 104887 w 1190737"/>
              <a:gd name="connsiteY3" fmla="*/ 3945 h 232790"/>
              <a:gd name="connsiteX4" fmla="*/ 112 w 1190737"/>
              <a:gd name="connsiteY4" fmla="*/ 13470 h 232790"/>
              <a:gd name="connsiteX0" fmla="*/ 1190737 w 1190737"/>
              <a:gd name="connsiteY0" fmla="*/ 146820 h 242285"/>
              <a:gd name="connsiteX1" fmla="*/ 866887 w 1190737"/>
              <a:gd name="connsiteY1" fmla="*/ 242070 h 242285"/>
              <a:gd name="connsiteX2" fmla="*/ 381112 w 1190737"/>
              <a:gd name="connsiteY2" fmla="*/ 118245 h 242285"/>
              <a:gd name="connsiteX3" fmla="*/ 104887 w 1190737"/>
              <a:gd name="connsiteY3" fmla="*/ 3945 h 242285"/>
              <a:gd name="connsiteX4" fmla="*/ 112 w 1190737"/>
              <a:gd name="connsiteY4" fmla="*/ 13470 h 242285"/>
              <a:gd name="connsiteX0" fmla="*/ 1190663 w 1190663"/>
              <a:gd name="connsiteY0" fmla="*/ 146820 h 242285"/>
              <a:gd name="connsiteX1" fmla="*/ 866813 w 1190663"/>
              <a:gd name="connsiteY1" fmla="*/ 242070 h 242285"/>
              <a:gd name="connsiteX2" fmla="*/ 381038 w 1190663"/>
              <a:gd name="connsiteY2" fmla="*/ 118245 h 242285"/>
              <a:gd name="connsiteX3" fmla="*/ 181013 w 1190663"/>
              <a:gd name="connsiteY3" fmla="*/ 3945 h 242285"/>
              <a:gd name="connsiteX4" fmla="*/ 38 w 1190663"/>
              <a:gd name="connsiteY4" fmla="*/ 13470 h 242285"/>
              <a:gd name="connsiteX0" fmla="*/ 1190663 w 1190663"/>
              <a:gd name="connsiteY0" fmla="*/ 146820 h 242108"/>
              <a:gd name="connsiteX1" fmla="*/ 866813 w 1190663"/>
              <a:gd name="connsiteY1" fmla="*/ 242070 h 242108"/>
              <a:gd name="connsiteX2" fmla="*/ 495338 w 1190663"/>
              <a:gd name="connsiteY2" fmla="*/ 156345 h 242108"/>
              <a:gd name="connsiteX3" fmla="*/ 181013 w 1190663"/>
              <a:gd name="connsiteY3" fmla="*/ 3945 h 242108"/>
              <a:gd name="connsiteX4" fmla="*/ 38 w 1190663"/>
              <a:gd name="connsiteY4" fmla="*/ 13470 h 242108"/>
              <a:gd name="connsiteX0" fmla="*/ 1190663 w 1190663"/>
              <a:gd name="connsiteY0" fmla="*/ 146820 h 242108"/>
              <a:gd name="connsiteX1" fmla="*/ 866813 w 1190663"/>
              <a:gd name="connsiteY1" fmla="*/ 242070 h 242108"/>
              <a:gd name="connsiteX2" fmla="*/ 495338 w 1190663"/>
              <a:gd name="connsiteY2" fmla="*/ 156345 h 242108"/>
              <a:gd name="connsiteX3" fmla="*/ 181013 w 1190663"/>
              <a:gd name="connsiteY3" fmla="*/ 3945 h 242108"/>
              <a:gd name="connsiteX4" fmla="*/ 38 w 1190663"/>
              <a:gd name="connsiteY4" fmla="*/ 13470 h 242108"/>
              <a:gd name="connsiteX0" fmla="*/ 2931914 w 2931914"/>
              <a:gd name="connsiteY0" fmla="*/ 0 h 349573"/>
              <a:gd name="connsiteX1" fmla="*/ 866813 w 2931914"/>
              <a:gd name="connsiteY1" fmla="*/ 338442 h 349573"/>
              <a:gd name="connsiteX2" fmla="*/ 495338 w 2931914"/>
              <a:gd name="connsiteY2" fmla="*/ 252717 h 349573"/>
              <a:gd name="connsiteX3" fmla="*/ 181013 w 2931914"/>
              <a:gd name="connsiteY3" fmla="*/ 100317 h 349573"/>
              <a:gd name="connsiteX4" fmla="*/ 38 w 2931914"/>
              <a:gd name="connsiteY4" fmla="*/ 109842 h 349573"/>
              <a:gd name="connsiteX0" fmla="*/ 2931914 w 2931914"/>
              <a:gd name="connsiteY0" fmla="*/ 0 h 547333"/>
              <a:gd name="connsiteX1" fmla="*/ 1917400 w 2931914"/>
              <a:gd name="connsiteY1" fmla="*/ 542723 h 547333"/>
              <a:gd name="connsiteX2" fmla="*/ 495338 w 2931914"/>
              <a:gd name="connsiteY2" fmla="*/ 252717 h 547333"/>
              <a:gd name="connsiteX3" fmla="*/ 181013 w 2931914"/>
              <a:gd name="connsiteY3" fmla="*/ 100317 h 547333"/>
              <a:gd name="connsiteX4" fmla="*/ 38 w 2931914"/>
              <a:gd name="connsiteY4" fmla="*/ 109842 h 547333"/>
              <a:gd name="connsiteX0" fmla="*/ 2931914 w 2931914"/>
              <a:gd name="connsiteY0" fmla="*/ 0 h 545735"/>
              <a:gd name="connsiteX1" fmla="*/ 1917400 w 2931914"/>
              <a:gd name="connsiteY1" fmla="*/ 542723 h 545735"/>
              <a:gd name="connsiteX2" fmla="*/ 1176274 w 2931914"/>
              <a:gd name="connsiteY2" fmla="*/ 213807 h 545735"/>
              <a:gd name="connsiteX3" fmla="*/ 181013 w 2931914"/>
              <a:gd name="connsiteY3" fmla="*/ 100317 h 545735"/>
              <a:gd name="connsiteX4" fmla="*/ 38 w 2931914"/>
              <a:gd name="connsiteY4" fmla="*/ 109842 h 545735"/>
              <a:gd name="connsiteX0" fmla="*/ 2931892 w 2931892"/>
              <a:gd name="connsiteY0" fmla="*/ 0 h 545486"/>
              <a:gd name="connsiteX1" fmla="*/ 1917378 w 2931892"/>
              <a:gd name="connsiteY1" fmla="*/ 542723 h 545486"/>
              <a:gd name="connsiteX2" fmla="*/ 1176252 w 2931892"/>
              <a:gd name="connsiteY2" fmla="*/ 213807 h 545486"/>
              <a:gd name="connsiteX3" fmla="*/ 336633 w 2931892"/>
              <a:gd name="connsiteY3" fmla="*/ 275414 h 545486"/>
              <a:gd name="connsiteX4" fmla="*/ 16 w 2931892"/>
              <a:gd name="connsiteY4" fmla="*/ 109842 h 545486"/>
              <a:gd name="connsiteX0" fmla="*/ 3282087 w 3282087"/>
              <a:gd name="connsiteY0" fmla="*/ 0 h 515650"/>
              <a:gd name="connsiteX1" fmla="*/ 1917378 w 3282087"/>
              <a:gd name="connsiteY1" fmla="*/ 513540 h 515650"/>
              <a:gd name="connsiteX2" fmla="*/ 1176252 w 3282087"/>
              <a:gd name="connsiteY2" fmla="*/ 184624 h 515650"/>
              <a:gd name="connsiteX3" fmla="*/ 336633 w 3282087"/>
              <a:gd name="connsiteY3" fmla="*/ 246231 h 515650"/>
              <a:gd name="connsiteX4" fmla="*/ 16 w 3282087"/>
              <a:gd name="connsiteY4" fmla="*/ 80659 h 515650"/>
              <a:gd name="connsiteX0" fmla="*/ 3282087 w 3282087"/>
              <a:gd name="connsiteY0" fmla="*/ 1584 h 517234"/>
              <a:gd name="connsiteX1" fmla="*/ 1917378 w 3282087"/>
              <a:gd name="connsiteY1" fmla="*/ 515124 h 517234"/>
              <a:gd name="connsiteX2" fmla="*/ 1176252 w 3282087"/>
              <a:gd name="connsiteY2" fmla="*/ 186208 h 517234"/>
              <a:gd name="connsiteX3" fmla="*/ 336633 w 3282087"/>
              <a:gd name="connsiteY3" fmla="*/ 247815 h 517234"/>
              <a:gd name="connsiteX4" fmla="*/ 16 w 3282087"/>
              <a:gd name="connsiteY4" fmla="*/ 82243 h 517234"/>
              <a:gd name="connsiteX0" fmla="*/ 3282087 w 3282087"/>
              <a:gd name="connsiteY0" fmla="*/ 20659 h 536309"/>
              <a:gd name="connsiteX1" fmla="*/ 1917378 w 3282087"/>
              <a:gd name="connsiteY1" fmla="*/ 534199 h 536309"/>
              <a:gd name="connsiteX2" fmla="*/ 1176252 w 3282087"/>
              <a:gd name="connsiteY2" fmla="*/ 205283 h 536309"/>
              <a:gd name="connsiteX3" fmla="*/ 336633 w 3282087"/>
              <a:gd name="connsiteY3" fmla="*/ 266890 h 536309"/>
              <a:gd name="connsiteX4" fmla="*/ 16 w 3282087"/>
              <a:gd name="connsiteY4" fmla="*/ 101318 h 53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82087" h="536309">
                <a:moveTo>
                  <a:pt x="3282087" y="20659"/>
                </a:moveTo>
                <a:cubicBezTo>
                  <a:pt x="2499551" y="-120105"/>
                  <a:pt x="2268350" y="503428"/>
                  <a:pt x="1917378" y="534199"/>
                </a:cubicBezTo>
                <a:cubicBezTo>
                  <a:pt x="1566406" y="564970"/>
                  <a:pt x="1439710" y="249835"/>
                  <a:pt x="1176252" y="205283"/>
                </a:cubicBezTo>
                <a:cubicBezTo>
                  <a:pt x="912794" y="160731"/>
                  <a:pt x="408070" y="276415"/>
                  <a:pt x="336633" y="266890"/>
                </a:cubicBezTo>
                <a:cubicBezTo>
                  <a:pt x="265195" y="257365"/>
                  <a:pt x="-2366" y="91793"/>
                  <a:pt x="16" y="101318"/>
                </a:cubicBezTo>
              </a:path>
            </a:pathLst>
          </a:custGeom>
          <a:noFill/>
          <a:ln w="5715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/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A2ED7066-DF11-3173-EF42-E5006638DF0C}"/>
              </a:ext>
            </a:extLst>
          </p:cNvPr>
          <p:cNvCxnSpPr>
            <a:cxnSpLocks/>
          </p:cNvCxnSpPr>
          <p:nvPr/>
        </p:nvCxnSpPr>
        <p:spPr>
          <a:xfrm flipV="1">
            <a:off x="2752270" y="2093397"/>
            <a:ext cx="15317" cy="11188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F28BFA94-5B9C-592C-43F4-5F15D54DAB9F}"/>
              </a:ext>
            </a:extLst>
          </p:cNvPr>
          <p:cNvSpPr txBox="1"/>
          <p:nvPr/>
        </p:nvSpPr>
        <p:spPr>
          <a:xfrm>
            <a:off x="2371723" y="1528935"/>
            <a:ext cx="70404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S16</a:t>
            </a:r>
          </a:p>
          <a:p>
            <a:pPr algn="ctr"/>
            <a:r>
              <a:rPr lang="pt-BR" sz="1100" dirty="0"/>
              <a:t>[2142 m]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047662DF-7CCF-2EB5-22E9-7D841241398D}"/>
              </a:ext>
            </a:extLst>
          </p:cNvPr>
          <p:cNvSpPr txBox="1"/>
          <p:nvPr/>
        </p:nvSpPr>
        <p:spPr>
          <a:xfrm>
            <a:off x="10171895" y="6581143"/>
            <a:ext cx="20201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Copyright © andrebelem@id.uff.br</a:t>
            </a:r>
          </a:p>
        </p:txBody>
      </p:sp>
    </p:spTree>
    <p:extLst>
      <p:ext uri="{BB962C8B-B14F-4D97-AF65-F5344CB8AC3E}">
        <p14:creationId xmlns:p14="http://schemas.microsoft.com/office/powerpoint/2010/main" val="4093631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m 24">
            <a:extLst>
              <a:ext uri="{FF2B5EF4-FFF2-40B4-BE49-F238E27FC236}">
                <a16:creationId xmlns:a16="http://schemas.microsoft.com/office/drawing/2014/main" id="{51DD3F72-31C0-A6DA-C800-D3A5ECA2B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07" y="1176667"/>
            <a:ext cx="9915164" cy="547421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55A973C-2A1A-0519-1A04-310A3C3C9CE7}"/>
              </a:ext>
            </a:extLst>
          </p:cNvPr>
          <p:cNvSpPr txBox="1"/>
          <p:nvPr/>
        </p:nvSpPr>
        <p:spPr>
          <a:xfrm>
            <a:off x="9983248" y="1574978"/>
            <a:ext cx="704039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S6</a:t>
            </a:r>
          </a:p>
          <a:p>
            <a:pPr algn="ctr"/>
            <a:r>
              <a:rPr lang="pt-BR" sz="1100" dirty="0"/>
              <a:t>[2518 m]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6791203-30EF-FD68-9F4E-CF208F17E0F9}"/>
              </a:ext>
            </a:extLst>
          </p:cNvPr>
          <p:cNvSpPr txBox="1"/>
          <p:nvPr/>
        </p:nvSpPr>
        <p:spPr>
          <a:xfrm>
            <a:off x="9334466" y="1441305"/>
            <a:ext cx="704039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S7</a:t>
            </a:r>
          </a:p>
          <a:p>
            <a:pPr algn="ctr"/>
            <a:r>
              <a:rPr lang="pt-BR" sz="1100" dirty="0"/>
              <a:t>[2278 m]</a:t>
            </a: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B2E02209-B60F-E395-084A-E3615480479E}"/>
              </a:ext>
            </a:extLst>
          </p:cNvPr>
          <p:cNvCxnSpPr>
            <a:cxnSpLocks/>
            <a:endCxn id="45" idx="2"/>
          </p:cNvCxnSpPr>
          <p:nvPr/>
        </p:nvCxnSpPr>
        <p:spPr>
          <a:xfrm flipV="1">
            <a:off x="7877348" y="1547180"/>
            <a:ext cx="1232211" cy="17165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F892733B-7005-64B6-F16C-C2A72548A4A2}"/>
              </a:ext>
            </a:extLst>
          </p:cNvPr>
          <p:cNvCxnSpPr>
            <a:cxnSpLocks/>
            <a:endCxn id="43" idx="2"/>
          </p:cNvCxnSpPr>
          <p:nvPr/>
        </p:nvCxnSpPr>
        <p:spPr>
          <a:xfrm flipV="1">
            <a:off x="7948429" y="1186094"/>
            <a:ext cx="608802" cy="18066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5057F589-5BEE-54EC-709D-A3428F29BEBF}"/>
              </a:ext>
            </a:extLst>
          </p:cNvPr>
          <p:cNvCxnSpPr>
            <a:cxnSpLocks/>
            <a:endCxn id="44" idx="2"/>
          </p:cNvCxnSpPr>
          <p:nvPr/>
        </p:nvCxnSpPr>
        <p:spPr>
          <a:xfrm flipV="1">
            <a:off x="7832563" y="1000841"/>
            <a:ext cx="253657" cy="16402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E12EE076-8E2A-DCCE-F5F6-6F8930AB9D13}"/>
              </a:ext>
            </a:extLst>
          </p:cNvPr>
          <p:cNvSpPr txBox="1"/>
          <p:nvPr/>
        </p:nvSpPr>
        <p:spPr>
          <a:xfrm>
            <a:off x="8241279" y="647485"/>
            <a:ext cx="631904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S9</a:t>
            </a:r>
          </a:p>
          <a:p>
            <a:pPr algn="ctr"/>
            <a:r>
              <a:rPr lang="pt-BR" sz="1100" dirty="0"/>
              <a:t>[695 m]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56FC26A6-D31E-5BD2-C619-34F039482F71}"/>
              </a:ext>
            </a:extLst>
          </p:cNvPr>
          <p:cNvSpPr txBox="1"/>
          <p:nvPr/>
        </p:nvSpPr>
        <p:spPr>
          <a:xfrm>
            <a:off x="7806335" y="462232"/>
            <a:ext cx="55977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S10</a:t>
            </a:r>
          </a:p>
          <a:p>
            <a:pPr algn="ctr"/>
            <a:r>
              <a:rPr lang="pt-BR" sz="1100" dirty="0"/>
              <a:t>[70 m]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63DBA586-A84C-172D-6853-BF6784DA3F49}"/>
              </a:ext>
            </a:extLst>
          </p:cNvPr>
          <p:cNvSpPr txBox="1"/>
          <p:nvPr/>
        </p:nvSpPr>
        <p:spPr>
          <a:xfrm>
            <a:off x="8757539" y="1008571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S11</a:t>
            </a:r>
          </a:p>
          <a:p>
            <a:pPr algn="ctr"/>
            <a:r>
              <a:rPr lang="pt-BR" sz="1100" dirty="0"/>
              <a:t>[1696 m]</a:t>
            </a: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160B668-722C-5C7C-160B-336A3525913A}"/>
              </a:ext>
            </a:extLst>
          </p:cNvPr>
          <p:cNvSpPr txBox="1"/>
          <p:nvPr/>
        </p:nvSpPr>
        <p:spPr>
          <a:xfrm>
            <a:off x="4930978" y="1005972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S12</a:t>
            </a:r>
          </a:p>
          <a:p>
            <a:pPr algn="ctr"/>
            <a:r>
              <a:rPr lang="pt-BR" sz="1100" dirty="0"/>
              <a:t>[2343 m]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1133CCF6-F7D4-1F48-FC12-EFAB6ABCB257}"/>
              </a:ext>
            </a:extLst>
          </p:cNvPr>
          <p:cNvSpPr txBox="1"/>
          <p:nvPr/>
        </p:nvSpPr>
        <p:spPr>
          <a:xfrm>
            <a:off x="4352722" y="1081774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S13</a:t>
            </a:r>
          </a:p>
          <a:p>
            <a:pPr algn="ctr"/>
            <a:r>
              <a:rPr lang="pt-BR" sz="1100" dirty="0"/>
              <a:t>[1797 m]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4A8F81F1-6AAE-E05B-7EAB-43DBDD65E5DC}"/>
              </a:ext>
            </a:extLst>
          </p:cNvPr>
          <p:cNvSpPr txBox="1"/>
          <p:nvPr/>
        </p:nvSpPr>
        <p:spPr>
          <a:xfrm>
            <a:off x="3783072" y="1186094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S14</a:t>
            </a:r>
          </a:p>
          <a:p>
            <a:pPr algn="ctr"/>
            <a:r>
              <a:rPr lang="pt-BR" sz="1100" dirty="0"/>
              <a:t>[1357 m]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200F3156-DB2C-8AE8-25F8-43D2B0FC9030}"/>
              </a:ext>
            </a:extLst>
          </p:cNvPr>
          <p:cNvSpPr txBox="1"/>
          <p:nvPr/>
        </p:nvSpPr>
        <p:spPr>
          <a:xfrm>
            <a:off x="3168984" y="1369535"/>
            <a:ext cx="704040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S15</a:t>
            </a:r>
          </a:p>
          <a:p>
            <a:pPr algn="ctr"/>
            <a:r>
              <a:rPr lang="pt-BR" sz="1100" dirty="0"/>
              <a:t>[2248 m]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F817A544-59E0-2CAA-4743-8D03DD8C865F}"/>
              </a:ext>
            </a:extLst>
          </p:cNvPr>
          <p:cNvSpPr txBox="1"/>
          <p:nvPr/>
        </p:nvSpPr>
        <p:spPr>
          <a:xfrm>
            <a:off x="7123199" y="3891813"/>
            <a:ext cx="11837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/>
              <a:t>Amazonas Fan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5116A913-E2EE-7F03-C018-26E50F106404}"/>
              </a:ext>
            </a:extLst>
          </p:cNvPr>
          <p:cNvSpPr txBox="1"/>
          <p:nvPr/>
        </p:nvSpPr>
        <p:spPr>
          <a:xfrm>
            <a:off x="6579084" y="1672387"/>
            <a:ext cx="1088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Amazonas </a:t>
            </a:r>
          </a:p>
          <a:p>
            <a:r>
              <a:rPr lang="pt-BR" sz="1400" dirty="0"/>
              <a:t>River</a:t>
            </a:r>
          </a:p>
        </p:txBody>
      </p: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9E96221F-5AA5-5239-F1AC-2FFA9A6B884B}"/>
              </a:ext>
            </a:extLst>
          </p:cNvPr>
          <p:cNvCxnSpPr>
            <a:cxnSpLocks/>
          </p:cNvCxnSpPr>
          <p:nvPr/>
        </p:nvCxnSpPr>
        <p:spPr>
          <a:xfrm>
            <a:off x="7243582" y="1979914"/>
            <a:ext cx="337077" cy="21569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8" name="CaixaDeTexto 1027">
            <a:extLst>
              <a:ext uri="{FF2B5EF4-FFF2-40B4-BE49-F238E27FC236}">
                <a16:creationId xmlns:a16="http://schemas.microsoft.com/office/drawing/2014/main" id="{DD725D8C-5258-A8AA-C4B5-9B81E43EFFCF}"/>
              </a:ext>
            </a:extLst>
          </p:cNvPr>
          <p:cNvSpPr txBox="1"/>
          <p:nvPr/>
        </p:nvSpPr>
        <p:spPr>
          <a:xfrm>
            <a:off x="208795" y="86071"/>
            <a:ext cx="366978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dirty="0"/>
              <a:t>AMARILLYS-AMAGAS</a:t>
            </a:r>
          </a:p>
          <a:p>
            <a:pPr algn="ctr"/>
            <a:r>
              <a:rPr lang="pt-BR" sz="3200" dirty="0" err="1"/>
              <a:t>Leg</a:t>
            </a:r>
            <a:r>
              <a:rPr lang="pt-BR" sz="3200" dirty="0"/>
              <a:t> 2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025AB625-AFBA-6B59-C9F3-831276EFB26C}"/>
              </a:ext>
            </a:extLst>
          </p:cNvPr>
          <p:cNvGrpSpPr/>
          <p:nvPr/>
        </p:nvGrpSpPr>
        <p:grpSpPr>
          <a:xfrm>
            <a:off x="1724025" y="3395843"/>
            <a:ext cx="8115299" cy="623706"/>
            <a:chOff x="1724025" y="3395843"/>
            <a:chExt cx="8115299" cy="623706"/>
          </a:xfrm>
        </p:grpSpPr>
        <p:sp>
          <p:nvSpPr>
            <p:cNvPr id="3" name="Forma Livre: Forma 2">
              <a:extLst>
                <a:ext uri="{FF2B5EF4-FFF2-40B4-BE49-F238E27FC236}">
                  <a16:creationId xmlns:a16="http://schemas.microsoft.com/office/drawing/2014/main" id="{14A2FE70-838A-E901-D89A-6FCCDABDFEC1}"/>
                </a:ext>
              </a:extLst>
            </p:cNvPr>
            <p:cNvSpPr/>
            <p:nvPr/>
          </p:nvSpPr>
          <p:spPr>
            <a:xfrm>
              <a:off x="6362699" y="3600400"/>
              <a:ext cx="3476625" cy="419149"/>
            </a:xfrm>
            <a:custGeom>
              <a:avLst/>
              <a:gdLst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47850 w 3429000"/>
                <a:gd name="connsiteY4" fmla="*/ 247955 h 409880"/>
                <a:gd name="connsiteX5" fmla="*/ 1495425 w 3429000"/>
                <a:gd name="connsiteY5" fmla="*/ 267005 h 409880"/>
                <a:gd name="connsiteX6" fmla="*/ 952500 w 3429000"/>
                <a:gd name="connsiteY6" fmla="*/ 257480 h 409880"/>
                <a:gd name="connsiteX7" fmla="*/ 714375 w 3429000"/>
                <a:gd name="connsiteY7" fmla="*/ 219380 h 409880"/>
                <a:gd name="connsiteX8" fmla="*/ 485775 w 3429000"/>
                <a:gd name="connsiteY8" fmla="*/ 124130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47850 w 3429000"/>
                <a:gd name="connsiteY4" fmla="*/ 247955 h 409880"/>
                <a:gd name="connsiteX5" fmla="*/ 1495425 w 3429000"/>
                <a:gd name="connsiteY5" fmla="*/ 267005 h 409880"/>
                <a:gd name="connsiteX6" fmla="*/ 952500 w 3429000"/>
                <a:gd name="connsiteY6" fmla="*/ 257480 h 409880"/>
                <a:gd name="connsiteX7" fmla="*/ 714375 w 3429000"/>
                <a:gd name="connsiteY7" fmla="*/ 219380 h 409880"/>
                <a:gd name="connsiteX8" fmla="*/ 523875 w 3429000"/>
                <a:gd name="connsiteY8" fmla="*/ 66980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47850 w 3429000"/>
                <a:gd name="connsiteY4" fmla="*/ 247955 h 409880"/>
                <a:gd name="connsiteX5" fmla="*/ 1495425 w 3429000"/>
                <a:gd name="connsiteY5" fmla="*/ 267005 h 409880"/>
                <a:gd name="connsiteX6" fmla="*/ 952500 w 3429000"/>
                <a:gd name="connsiteY6" fmla="*/ 257480 h 409880"/>
                <a:gd name="connsiteX7" fmla="*/ 714375 w 3429000"/>
                <a:gd name="connsiteY7" fmla="*/ 219380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47850 w 3429000"/>
                <a:gd name="connsiteY4" fmla="*/ 247955 h 409880"/>
                <a:gd name="connsiteX5" fmla="*/ 1495425 w 3429000"/>
                <a:gd name="connsiteY5" fmla="*/ 267005 h 409880"/>
                <a:gd name="connsiteX6" fmla="*/ 952500 w 3429000"/>
                <a:gd name="connsiteY6" fmla="*/ 257480 h 409880"/>
                <a:gd name="connsiteX7" fmla="*/ 695325 w 3429000"/>
                <a:gd name="connsiteY7" fmla="*/ 209855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47850 w 3429000"/>
                <a:gd name="connsiteY4" fmla="*/ 247955 h 409880"/>
                <a:gd name="connsiteX5" fmla="*/ 1495425 w 3429000"/>
                <a:gd name="connsiteY5" fmla="*/ 267005 h 409880"/>
                <a:gd name="connsiteX6" fmla="*/ 1085850 w 3429000"/>
                <a:gd name="connsiteY6" fmla="*/ 257480 h 409880"/>
                <a:gd name="connsiteX7" fmla="*/ 695325 w 3429000"/>
                <a:gd name="connsiteY7" fmla="*/ 209855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14575 w 3429000"/>
                <a:gd name="connsiteY3" fmla="*/ 190805 h 409880"/>
                <a:gd name="connsiteX4" fmla="*/ 1876425 w 3429000"/>
                <a:gd name="connsiteY4" fmla="*/ 219380 h 409880"/>
                <a:gd name="connsiteX5" fmla="*/ 1495425 w 3429000"/>
                <a:gd name="connsiteY5" fmla="*/ 267005 h 409880"/>
                <a:gd name="connsiteX6" fmla="*/ 1085850 w 3429000"/>
                <a:gd name="connsiteY6" fmla="*/ 257480 h 409880"/>
                <a:gd name="connsiteX7" fmla="*/ 695325 w 3429000"/>
                <a:gd name="connsiteY7" fmla="*/ 209855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743200 w 3429000"/>
                <a:gd name="connsiteY2" fmla="*/ 171755 h 409880"/>
                <a:gd name="connsiteX3" fmla="*/ 2324100 w 3429000"/>
                <a:gd name="connsiteY3" fmla="*/ 162230 h 409880"/>
                <a:gd name="connsiteX4" fmla="*/ 1876425 w 3429000"/>
                <a:gd name="connsiteY4" fmla="*/ 219380 h 409880"/>
                <a:gd name="connsiteX5" fmla="*/ 1495425 w 3429000"/>
                <a:gd name="connsiteY5" fmla="*/ 267005 h 409880"/>
                <a:gd name="connsiteX6" fmla="*/ 1085850 w 3429000"/>
                <a:gd name="connsiteY6" fmla="*/ 257480 h 409880"/>
                <a:gd name="connsiteX7" fmla="*/ 695325 w 3429000"/>
                <a:gd name="connsiteY7" fmla="*/ 209855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29000 w 3429000"/>
                <a:gd name="connsiteY0" fmla="*/ 409880 h 409880"/>
                <a:gd name="connsiteX1" fmla="*/ 2981325 w 3429000"/>
                <a:gd name="connsiteY1" fmla="*/ 257480 h 409880"/>
                <a:gd name="connsiteX2" fmla="*/ 2695575 w 3429000"/>
                <a:gd name="connsiteY2" fmla="*/ 200330 h 409880"/>
                <a:gd name="connsiteX3" fmla="*/ 2324100 w 3429000"/>
                <a:gd name="connsiteY3" fmla="*/ 162230 h 409880"/>
                <a:gd name="connsiteX4" fmla="*/ 1876425 w 3429000"/>
                <a:gd name="connsiteY4" fmla="*/ 219380 h 409880"/>
                <a:gd name="connsiteX5" fmla="*/ 1495425 w 3429000"/>
                <a:gd name="connsiteY5" fmla="*/ 267005 h 409880"/>
                <a:gd name="connsiteX6" fmla="*/ 1085850 w 3429000"/>
                <a:gd name="connsiteY6" fmla="*/ 257480 h 409880"/>
                <a:gd name="connsiteX7" fmla="*/ 695325 w 3429000"/>
                <a:gd name="connsiteY7" fmla="*/ 209855 h 409880"/>
                <a:gd name="connsiteX8" fmla="*/ 438150 w 3429000"/>
                <a:gd name="connsiteY8" fmla="*/ 76505 h 409880"/>
                <a:gd name="connsiteX9" fmla="*/ 142875 w 3429000"/>
                <a:gd name="connsiteY9" fmla="*/ 19355 h 409880"/>
                <a:gd name="connsiteX10" fmla="*/ 0 w 3429000"/>
                <a:gd name="connsiteY10" fmla="*/ 305 h 409880"/>
                <a:gd name="connsiteX0" fmla="*/ 3476625 w 3476625"/>
                <a:gd name="connsiteY0" fmla="*/ 419149 h 419149"/>
                <a:gd name="connsiteX1" fmla="*/ 3028950 w 3476625"/>
                <a:gd name="connsiteY1" fmla="*/ 266749 h 419149"/>
                <a:gd name="connsiteX2" fmla="*/ 2743200 w 3476625"/>
                <a:gd name="connsiteY2" fmla="*/ 209599 h 419149"/>
                <a:gd name="connsiteX3" fmla="*/ 2371725 w 3476625"/>
                <a:gd name="connsiteY3" fmla="*/ 171499 h 419149"/>
                <a:gd name="connsiteX4" fmla="*/ 1924050 w 3476625"/>
                <a:gd name="connsiteY4" fmla="*/ 228649 h 419149"/>
                <a:gd name="connsiteX5" fmla="*/ 1543050 w 3476625"/>
                <a:gd name="connsiteY5" fmla="*/ 276274 h 419149"/>
                <a:gd name="connsiteX6" fmla="*/ 1133475 w 3476625"/>
                <a:gd name="connsiteY6" fmla="*/ 266749 h 419149"/>
                <a:gd name="connsiteX7" fmla="*/ 742950 w 3476625"/>
                <a:gd name="connsiteY7" fmla="*/ 219124 h 419149"/>
                <a:gd name="connsiteX8" fmla="*/ 485775 w 3476625"/>
                <a:gd name="connsiteY8" fmla="*/ 85774 h 419149"/>
                <a:gd name="connsiteX9" fmla="*/ 190500 w 3476625"/>
                <a:gd name="connsiteY9" fmla="*/ 28624 h 419149"/>
                <a:gd name="connsiteX10" fmla="*/ 0 w 3476625"/>
                <a:gd name="connsiteY10" fmla="*/ 49 h 419149"/>
                <a:gd name="connsiteX0" fmla="*/ 3476625 w 3476625"/>
                <a:gd name="connsiteY0" fmla="*/ 419149 h 419149"/>
                <a:gd name="connsiteX1" fmla="*/ 3028950 w 3476625"/>
                <a:gd name="connsiteY1" fmla="*/ 266749 h 419149"/>
                <a:gd name="connsiteX2" fmla="*/ 2781300 w 3476625"/>
                <a:gd name="connsiteY2" fmla="*/ 161974 h 419149"/>
                <a:gd name="connsiteX3" fmla="*/ 2371725 w 3476625"/>
                <a:gd name="connsiteY3" fmla="*/ 171499 h 419149"/>
                <a:gd name="connsiteX4" fmla="*/ 1924050 w 3476625"/>
                <a:gd name="connsiteY4" fmla="*/ 228649 h 419149"/>
                <a:gd name="connsiteX5" fmla="*/ 1543050 w 3476625"/>
                <a:gd name="connsiteY5" fmla="*/ 276274 h 419149"/>
                <a:gd name="connsiteX6" fmla="*/ 1133475 w 3476625"/>
                <a:gd name="connsiteY6" fmla="*/ 266749 h 419149"/>
                <a:gd name="connsiteX7" fmla="*/ 742950 w 3476625"/>
                <a:gd name="connsiteY7" fmla="*/ 219124 h 419149"/>
                <a:gd name="connsiteX8" fmla="*/ 485775 w 3476625"/>
                <a:gd name="connsiteY8" fmla="*/ 85774 h 419149"/>
                <a:gd name="connsiteX9" fmla="*/ 190500 w 3476625"/>
                <a:gd name="connsiteY9" fmla="*/ 28624 h 419149"/>
                <a:gd name="connsiteX10" fmla="*/ 0 w 3476625"/>
                <a:gd name="connsiteY10" fmla="*/ 49 h 419149"/>
                <a:gd name="connsiteX0" fmla="*/ 3476625 w 3476625"/>
                <a:gd name="connsiteY0" fmla="*/ 419149 h 419149"/>
                <a:gd name="connsiteX1" fmla="*/ 3028950 w 3476625"/>
                <a:gd name="connsiteY1" fmla="*/ 266749 h 419149"/>
                <a:gd name="connsiteX2" fmla="*/ 2752725 w 3476625"/>
                <a:gd name="connsiteY2" fmla="*/ 181024 h 419149"/>
                <a:gd name="connsiteX3" fmla="*/ 2371725 w 3476625"/>
                <a:gd name="connsiteY3" fmla="*/ 171499 h 419149"/>
                <a:gd name="connsiteX4" fmla="*/ 1924050 w 3476625"/>
                <a:gd name="connsiteY4" fmla="*/ 228649 h 419149"/>
                <a:gd name="connsiteX5" fmla="*/ 1543050 w 3476625"/>
                <a:gd name="connsiteY5" fmla="*/ 276274 h 419149"/>
                <a:gd name="connsiteX6" fmla="*/ 1133475 w 3476625"/>
                <a:gd name="connsiteY6" fmla="*/ 266749 h 419149"/>
                <a:gd name="connsiteX7" fmla="*/ 742950 w 3476625"/>
                <a:gd name="connsiteY7" fmla="*/ 219124 h 419149"/>
                <a:gd name="connsiteX8" fmla="*/ 485775 w 3476625"/>
                <a:gd name="connsiteY8" fmla="*/ 85774 h 419149"/>
                <a:gd name="connsiteX9" fmla="*/ 190500 w 3476625"/>
                <a:gd name="connsiteY9" fmla="*/ 28624 h 419149"/>
                <a:gd name="connsiteX10" fmla="*/ 0 w 3476625"/>
                <a:gd name="connsiteY10" fmla="*/ 49 h 419149"/>
                <a:gd name="connsiteX0" fmla="*/ 3476625 w 3476625"/>
                <a:gd name="connsiteY0" fmla="*/ 419149 h 419149"/>
                <a:gd name="connsiteX1" fmla="*/ 3105150 w 3476625"/>
                <a:gd name="connsiteY1" fmla="*/ 257224 h 419149"/>
                <a:gd name="connsiteX2" fmla="*/ 2752725 w 3476625"/>
                <a:gd name="connsiteY2" fmla="*/ 181024 h 419149"/>
                <a:gd name="connsiteX3" fmla="*/ 2371725 w 3476625"/>
                <a:gd name="connsiteY3" fmla="*/ 171499 h 419149"/>
                <a:gd name="connsiteX4" fmla="*/ 1924050 w 3476625"/>
                <a:gd name="connsiteY4" fmla="*/ 228649 h 419149"/>
                <a:gd name="connsiteX5" fmla="*/ 1543050 w 3476625"/>
                <a:gd name="connsiteY5" fmla="*/ 276274 h 419149"/>
                <a:gd name="connsiteX6" fmla="*/ 1133475 w 3476625"/>
                <a:gd name="connsiteY6" fmla="*/ 266749 h 419149"/>
                <a:gd name="connsiteX7" fmla="*/ 742950 w 3476625"/>
                <a:gd name="connsiteY7" fmla="*/ 219124 h 419149"/>
                <a:gd name="connsiteX8" fmla="*/ 485775 w 3476625"/>
                <a:gd name="connsiteY8" fmla="*/ 85774 h 419149"/>
                <a:gd name="connsiteX9" fmla="*/ 190500 w 3476625"/>
                <a:gd name="connsiteY9" fmla="*/ 28624 h 419149"/>
                <a:gd name="connsiteX10" fmla="*/ 0 w 3476625"/>
                <a:gd name="connsiteY10" fmla="*/ 49 h 419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76625" h="419149">
                  <a:moveTo>
                    <a:pt x="3476625" y="419149"/>
                  </a:moveTo>
                  <a:lnTo>
                    <a:pt x="3105150" y="257224"/>
                  </a:lnTo>
                  <a:cubicBezTo>
                    <a:pt x="2990850" y="217537"/>
                    <a:pt x="2874963" y="195312"/>
                    <a:pt x="2752725" y="181024"/>
                  </a:cubicBezTo>
                  <a:cubicBezTo>
                    <a:pt x="2630488" y="166737"/>
                    <a:pt x="2509838" y="163562"/>
                    <a:pt x="2371725" y="171499"/>
                  </a:cubicBezTo>
                  <a:cubicBezTo>
                    <a:pt x="2233613" y="179437"/>
                    <a:pt x="2062162" y="211187"/>
                    <a:pt x="1924050" y="228649"/>
                  </a:cubicBezTo>
                  <a:cubicBezTo>
                    <a:pt x="1785938" y="246111"/>
                    <a:pt x="1674812" y="269924"/>
                    <a:pt x="1543050" y="276274"/>
                  </a:cubicBezTo>
                  <a:cubicBezTo>
                    <a:pt x="1411288" y="282624"/>
                    <a:pt x="1266825" y="276274"/>
                    <a:pt x="1133475" y="266749"/>
                  </a:cubicBezTo>
                  <a:cubicBezTo>
                    <a:pt x="1000125" y="257224"/>
                    <a:pt x="850900" y="249286"/>
                    <a:pt x="742950" y="219124"/>
                  </a:cubicBezTo>
                  <a:cubicBezTo>
                    <a:pt x="635000" y="188962"/>
                    <a:pt x="577850" y="117524"/>
                    <a:pt x="485775" y="85774"/>
                  </a:cubicBezTo>
                  <a:cubicBezTo>
                    <a:pt x="393700" y="54024"/>
                    <a:pt x="271462" y="49261"/>
                    <a:pt x="190500" y="28624"/>
                  </a:cubicBezTo>
                  <a:cubicBezTo>
                    <a:pt x="109538" y="7987"/>
                    <a:pt x="30956" y="-745"/>
                    <a:pt x="0" y="49"/>
                  </a:cubicBezTo>
                </a:path>
              </a:pathLst>
            </a:custGeom>
            <a:noFill/>
            <a:ln w="57150"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dirty="0"/>
            </a:p>
          </p:txBody>
        </p:sp>
        <p:sp>
          <p:nvSpPr>
            <p:cNvPr id="4" name="Forma Livre: Forma 3">
              <a:extLst>
                <a:ext uri="{FF2B5EF4-FFF2-40B4-BE49-F238E27FC236}">
                  <a16:creationId xmlns:a16="http://schemas.microsoft.com/office/drawing/2014/main" id="{FDFDFE9B-E542-65D8-1E83-764C2C1D1B6C}"/>
                </a:ext>
              </a:extLst>
            </p:cNvPr>
            <p:cNvSpPr/>
            <p:nvPr/>
          </p:nvSpPr>
          <p:spPr>
            <a:xfrm>
              <a:off x="4914863" y="3406005"/>
              <a:ext cx="1190663" cy="242108"/>
            </a:xfrm>
            <a:custGeom>
              <a:avLst/>
              <a:gdLst>
                <a:gd name="connsiteX0" fmla="*/ 1210530 w 1210530"/>
                <a:gd name="connsiteY0" fmla="*/ 251595 h 284581"/>
                <a:gd name="connsiteX1" fmla="*/ 877155 w 1210530"/>
                <a:gd name="connsiteY1" fmla="*/ 270645 h 284581"/>
                <a:gd name="connsiteX2" fmla="*/ 429480 w 1210530"/>
                <a:gd name="connsiteY2" fmla="*/ 70620 h 284581"/>
                <a:gd name="connsiteX3" fmla="*/ 67530 w 1210530"/>
                <a:gd name="connsiteY3" fmla="*/ 3945 h 284581"/>
                <a:gd name="connsiteX4" fmla="*/ 855 w 1210530"/>
                <a:gd name="connsiteY4" fmla="*/ 13470 h 284581"/>
                <a:gd name="connsiteX0" fmla="*/ 1209725 w 1209725"/>
                <a:gd name="connsiteY0" fmla="*/ 251595 h 284581"/>
                <a:gd name="connsiteX1" fmla="*/ 876350 w 1209725"/>
                <a:gd name="connsiteY1" fmla="*/ 270645 h 284581"/>
                <a:gd name="connsiteX2" fmla="*/ 428675 w 1209725"/>
                <a:gd name="connsiteY2" fmla="*/ 70620 h 284581"/>
                <a:gd name="connsiteX3" fmla="*/ 152450 w 1209725"/>
                <a:gd name="connsiteY3" fmla="*/ 3945 h 284581"/>
                <a:gd name="connsiteX4" fmla="*/ 50 w 1209725"/>
                <a:gd name="connsiteY4" fmla="*/ 13470 h 284581"/>
                <a:gd name="connsiteX0" fmla="*/ 1162162 w 1162162"/>
                <a:gd name="connsiteY0" fmla="*/ 251595 h 284581"/>
                <a:gd name="connsiteX1" fmla="*/ 828787 w 1162162"/>
                <a:gd name="connsiteY1" fmla="*/ 270645 h 284581"/>
                <a:gd name="connsiteX2" fmla="*/ 381112 w 1162162"/>
                <a:gd name="connsiteY2" fmla="*/ 70620 h 284581"/>
                <a:gd name="connsiteX3" fmla="*/ 104887 w 1162162"/>
                <a:gd name="connsiteY3" fmla="*/ 3945 h 284581"/>
                <a:gd name="connsiteX4" fmla="*/ 112 w 1162162"/>
                <a:gd name="connsiteY4" fmla="*/ 13470 h 284581"/>
                <a:gd name="connsiteX0" fmla="*/ 1162162 w 1162162"/>
                <a:gd name="connsiteY0" fmla="*/ 251595 h 281053"/>
                <a:gd name="connsiteX1" fmla="*/ 828787 w 1162162"/>
                <a:gd name="connsiteY1" fmla="*/ 270645 h 281053"/>
                <a:gd name="connsiteX2" fmla="*/ 381112 w 1162162"/>
                <a:gd name="connsiteY2" fmla="*/ 118245 h 281053"/>
                <a:gd name="connsiteX3" fmla="*/ 104887 w 1162162"/>
                <a:gd name="connsiteY3" fmla="*/ 3945 h 281053"/>
                <a:gd name="connsiteX4" fmla="*/ 112 w 1162162"/>
                <a:gd name="connsiteY4" fmla="*/ 13470 h 281053"/>
                <a:gd name="connsiteX0" fmla="*/ 1162162 w 1162162"/>
                <a:gd name="connsiteY0" fmla="*/ 251595 h 262557"/>
                <a:gd name="connsiteX1" fmla="*/ 866887 w 1162162"/>
                <a:gd name="connsiteY1" fmla="*/ 232545 h 262557"/>
                <a:gd name="connsiteX2" fmla="*/ 381112 w 1162162"/>
                <a:gd name="connsiteY2" fmla="*/ 118245 h 262557"/>
                <a:gd name="connsiteX3" fmla="*/ 104887 w 1162162"/>
                <a:gd name="connsiteY3" fmla="*/ 3945 h 262557"/>
                <a:gd name="connsiteX4" fmla="*/ 112 w 1162162"/>
                <a:gd name="connsiteY4" fmla="*/ 13470 h 262557"/>
                <a:gd name="connsiteX0" fmla="*/ 1190737 w 1190737"/>
                <a:gd name="connsiteY0" fmla="*/ 146820 h 232790"/>
                <a:gd name="connsiteX1" fmla="*/ 866887 w 1190737"/>
                <a:gd name="connsiteY1" fmla="*/ 232545 h 232790"/>
                <a:gd name="connsiteX2" fmla="*/ 381112 w 1190737"/>
                <a:gd name="connsiteY2" fmla="*/ 118245 h 232790"/>
                <a:gd name="connsiteX3" fmla="*/ 104887 w 1190737"/>
                <a:gd name="connsiteY3" fmla="*/ 3945 h 232790"/>
                <a:gd name="connsiteX4" fmla="*/ 112 w 1190737"/>
                <a:gd name="connsiteY4" fmla="*/ 13470 h 232790"/>
                <a:gd name="connsiteX0" fmla="*/ 1190737 w 1190737"/>
                <a:gd name="connsiteY0" fmla="*/ 146820 h 242285"/>
                <a:gd name="connsiteX1" fmla="*/ 866887 w 1190737"/>
                <a:gd name="connsiteY1" fmla="*/ 242070 h 242285"/>
                <a:gd name="connsiteX2" fmla="*/ 381112 w 1190737"/>
                <a:gd name="connsiteY2" fmla="*/ 118245 h 242285"/>
                <a:gd name="connsiteX3" fmla="*/ 104887 w 1190737"/>
                <a:gd name="connsiteY3" fmla="*/ 3945 h 242285"/>
                <a:gd name="connsiteX4" fmla="*/ 112 w 1190737"/>
                <a:gd name="connsiteY4" fmla="*/ 13470 h 242285"/>
                <a:gd name="connsiteX0" fmla="*/ 1190663 w 1190663"/>
                <a:gd name="connsiteY0" fmla="*/ 146820 h 242285"/>
                <a:gd name="connsiteX1" fmla="*/ 866813 w 1190663"/>
                <a:gd name="connsiteY1" fmla="*/ 242070 h 242285"/>
                <a:gd name="connsiteX2" fmla="*/ 381038 w 1190663"/>
                <a:gd name="connsiteY2" fmla="*/ 118245 h 242285"/>
                <a:gd name="connsiteX3" fmla="*/ 181013 w 1190663"/>
                <a:gd name="connsiteY3" fmla="*/ 3945 h 242285"/>
                <a:gd name="connsiteX4" fmla="*/ 38 w 1190663"/>
                <a:gd name="connsiteY4" fmla="*/ 13470 h 242285"/>
                <a:gd name="connsiteX0" fmla="*/ 1190663 w 1190663"/>
                <a:gd name="connsiteY0" fmla="*/ 146820 h 242108"/>
                <a:gd name="connsiteX1" fmla="*/ 866813 w 1190663"/>
                <a:gd name="connsiteY1" fmla="*/ 242070 h 242108"/>
                <a:gd name="connsiteX2" fmla="*/ 495338 w 1190663"/>
                <a:gd name="connsiteY2" fmla="*/ 156345 h 242108"/>
                <a:gd name="connsiteX3" fmla="*/ 181013 w 1190663"/>
                <a:gd name="connsiteY3" fmla="*/ 3945 h 242108"/>
                <a:gd name="connsiteX4" fmla="*/ 38 w 1190663"/>
                <a:gd name="connsiteY4" fmla="*/ 13470 h 242108"/>
                <a:gd name="connsiteX0" fmla="*/ 1190663 w 1190663"/>
                <a:gd name="connsiteY0" fmla="*/ 146820 h 242108"/>
                <a:gd name="connsiteX1" fmla="*/ 866813 w 1190663"/>
                <a:gd name="connsiteY1" fmla="*/ 242070 h 242108"/>
                <a:gd name="connsiteX2" fmla="*/ 495338 w 1190663"/>
                <a:gd name="connsiteY2" fmla="*/ 156345 h 242108"/>
                <a:gd name="connsiteX3" fmla="*/ 181013 w 1190663"/>
                <a:gd name="connsiteY3" fmla="*/ 3945 h 242108"/>
                <a:gd name="connsiteX4" fmla="*/ 38 w 1190663"/>
                <a:gd name="connsiteY4" fmla="*/ 13470 h 24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0663" h="242108">
                  <a:moveTo>
                    <a:pt x="1190663" y="146820"/>
                  </a:moveTo>
                  <a:cubicBezTo>
                    <a:pt x="1089063" y="171426"/>
                    <a:pt x="982700" y="240483"/>
                    <a:pt x="866813" y="242070"/>
                  </a:cubicBezTo>
                  <a:cubicBezTo>
                    <a:pt x="750926" y="243657"/>
                    <a:pt x="609638" y="196032"/>
                    <a:pt x="495338" y="156345"/>
                  </a:cubicBezTo>
                  <a:cubicBezTo>
                    <a:pt x="381038" y="116658"/>
                    <a:pt x="252450" y="13470"/>
                    <a:pt x="181013" y="3945"/>
                  </a:cubicBezTo>
                  <a:cubicBezTo>
                    <a:pt x="109575" y="-5580"/>
                    <a:pt x="-2344" y="3945"/>
                    <a:pt x="38" y="13470"/>
                  </a:cubicBezTo>
                </a:path>
              </a:pathLst>
            </a:custGeom>
            <a:noFill/>
            <a:ln w="57150"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8" name="Forma Livre: Forma 7">
              <a:extLst>
                <a:ext uri="{FF2B5EF4-FFF2-40B4-BE49-F238E27FC236}">
                  <a16:creationId xmlns:a16="http://schemas.microsoft.com/office/drawing/2014/main" id="{BFA473EB-FAF1-4C48-D6A2-ECD7B100ECE7}"/>
                </a:ext>
              </a:extLst>
            </p:cNvPr>
            <p:cNvSpPr/>
            <p:nvPr/>
          </p:nvSpPr>
          <p:spPr>
            <a:xfrm>
              <a:off x="4505325" y="3395843"/>
              <a:ext cx="228600" cy="52207"/>
            </a:xfrm>
            <a:custGeom>
              <a:avLst/>
              <a:gdLst>
                <a:gd name="connsiteX0" fmla="*/ 228600 w 228600"/>
                <a:gd name="connsiteY0" fmla="*/ 4582 h 52207"/>
                <a:gd name="connsiteX1" fmla="*/ 114300 w 228600"/>
                <a:gd name="connsiteY1" fmla="*/ 4582 h 52207"/>
                <a:gd name="connsiteX2" fmla="*/ 0 w 228600"/>
                <a:gd name="connsiteY2" fmla="*/ 52207 h 52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52207">
                  <a:moveTo>
                    <a:pt x="228600" y="4582"/>
                  </a:moveTo>
                  <a:cubicBezTo>
                    <a:pt x="190500" y="613"/>
                    <a:pt x="152400" y="-3355"/>
                    <a:pt x="114300" y="4582"/>
                  </a:cubicBezTo>
                  <a:cubicBezTo>
                    <a:pt x="76200" y="12519"/>
                    <a:pt x="38100" y="32363"/>
                    <a:pt x="0" y="52207"/>
                  </a:cubicBezTo>
                </a:path>
              </a:pathLst>
            </a:cu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10" name="Forma Livre: Forma 9">
              <a:extLst>
                <a:ext uri="{FF2B5EF4-FFF2-40B4-BE49-F238E27FC236}">
                  <a16:creationId xmlns:a16="http://schemas.microsoft.com/office/drawing/2014/main" id="{2F7DFB85-EC94-BAAD-D48F-7D1C88379FCB}"/>
                </a:ext>
              </a:extLst>
            </p:cNvPr>
            <p:cNvSpPr/>
            <p:nvPr/>
          </p:nvSpPr>
          <p:spPr>
            <a:xfrm>
              <a:off x="4238625" y="3467100"/>
              <a:ext cx="161925" cy="57150"/>
            </a:xfrm>
            <a:custGeom>
              <a:avLst/>
              <a:gdLst>
                <a:gd name="connsiteX0" fmla="*/ 161925 w 161925"/>
                <a:gd name="connsiteY0" fmla="*/ 0 h 57150"/>
                <a:gd name="connsiteX1" fmla="*/ 0 w 161925"/>
                <a:gd name="connsiteY1" fmla="*/ 57150 h 57150"/>
                <a:gd name="connsiteX2" fmla="*/ 0 w 161925"/>
                <a:gd name="connsiteY2" fmla="*/ 5715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925" h="57150">
                  <a:moveTo>
                    <a:pt x="161925" y="0"/>
                  </a:moveTo>
                  <a:lnTo>
                    <a:pt x="0" y="57150"/>
                  </a:lnTo>
                  <a:lnTo>
                    <a:pt x="0" y="57150"/>
                  </a:lnTo>
                </a:path>
              </a:pathLst>
            </a:custGeom>
            <a:noFill/>
            <a:ln w="571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11" name="Forma Livre: Forma 10">
              <a:extLst>
                <a:ext uri="{FF2B5EF4-FFF2-40B4-BE49-F238E27FC236}">
                  <a16:creationId xmlns:a16="http://schemas.microsoft.com/office/drawing/2014/main" id="{51D61D34-F1DC-D74A-0D4A-F41A57E33D85}"/>
                </a:ext>
              </a:extLst>
            </p:cNvPr>
            <p:cNvSpPr/>
            <p:nvPr/>
          </p:nvSpPr>
          <p:spPr>
            <a:xfrm>
              <a:off x="3543300" y="3457575"/>
              <a:ext cx="438150" cy="104775"/>
            </a:xfrm>
            <a:custGeom>
              <a:avLst/>
              <a:gdLst>
                <a:gd name="connsiteX0" fmla="*/ 438150 w 438150"/>
                <a:gd name="connsiteY0" fmla="*/ 104775 h 104775"/>
                <a:gd name="connsiteX1" fmla="*/ 133350 w 438150"/>
                <a:gd name="connsiteY1" fmla="*/ 28575 h 104775"/>
                <a:gd name="connsiteX2" fmla="*/ 0 w 438150"/>
                <a:gd name="connsiteY2" fmla="*/ 0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8150" h="104775">
                  <a:moveTo>
                    <a:pt x="438150" y="104775"/>
                  </a:moveTo>
                  <a:lnTo>
                    <a:pt x="133350" y="28575"/>
                  </a:lnTo>
                  <a:cubicBezTo>
                    <a:pt x="60325" y="11113"/>
                    <a:pt x="30162" y="5556"/>
                    <a:pt x="0" y="0"/>
                  </a:cubicBezTo>
                </a:path>
              </a:pathLst>
            </a:custGeom>
            <a:noFill/>
            <a:ln w="57150"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  <p:sp>
          <p:nvSpPr>
            <p:cNvPr id="13" name="Forma Livre: Forma 12">
              <a:extLst>
                <a:ext uri="{FF2B5EF4-FFF2-40B4-BE49-F238E27FC236}">
                  <a16:creationId xmlns:a16="http://schemas.microsoft.com/office/drawing/2014/main" id="{182F88AD-8ABD-B37C-0799-F761A6B89935}"/>
                </a:ext>
              </a:extLst>
            </p:cNvPr>
            <p:cNvSpPr/>
            <p:nvPr/>
          </p:nvSpPr>
          <p:spPr>
            <a:xfrm>
              <a:off x="1724025" y="3438525"/>
              <a:ext cx="1457325" cy="132764"/>
            </a:xfrm>
            <a:custGeom>
              <a:avLst/>
              <a:gdLst>
                <a:gd name="connsiteX0" fmla="*/ 1457325 w 1457325"/>
                <a:gd name="connsiteY0" fmla="*/ 47625 h 132764"/>
                <a:gd name="connsiteX1" fmla="*/ 1038225 w 1457325"/>
                <a:gd name="connsiteY1" fmla="*/ 123825 h 132764"/>
                <a:gd name="connsiteX2" fmla="*/ 533400 w 1457325"/>
                <a:gd name="connsiteY2" fmla="*/ 123825 h 132764"/>
                <a:gd name="connsiteX3" fmla="*/ 295275 w 1457325"/>
                <a:gd name="connsiteY3" fmla="*/ 57150 h 132764"/>
                <a:gd name="connsiteX4" fmla="*/ 0 w 1457325"/>
                <a:gd name="connsiteY4" fmla="*/ 0 h 132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7325" h="132764">
                  <a:moveTo>
                    <a:pt x="1457325" y="47625"/>
                  </a:moveTo>
                  <a:cubicBezTo>
                    <a:pt x="1324768" y="79375"/>
                    <a:pt x="1192212" y="111125"/>
                    <a:pt x="1038225" y="123825"/>
                  </a:cubicBezTo>
                  <a:cubicBezTo>
                    <a:pt x="884238" y="136525"/>
                    <a:pt x="657225" y="134938"/>
                    <a:pt x="533400" y="123825"/>
                  </a:cubicBezTo>
                  <a:cubicBezTo>
                    <a:pt x="409575" y="112712"/>
                    <a:pt x="384175" y="77787"/>
                    <a:pt x="295275" y="57150"/>
                  </a:cubicBezTo>
                  <a:cubicBezTo>
                    <a:pt x="206375" y="36513"/>
                    <a:pt x="103187" y="18256"/>
                    <a:pt x="0" y="0"/>
                  </a:cubicBezTo>
                </a:path>
              </a:pathLst>
            </a:custGeom>
            <a:noFill/>
            <a:ln w="57150">
              <a:solidFill>
                <a:srgbClr val="0070C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0B5C504-46AB-98B1-4F2B-56053B1F8BF3}"/>
              </a:ext>
            </a:extLst>
          </p:cNvPr>
          <p:cNvSpPr txBox="1"/>
          <p:nvPr/>
        </p:nvSpPr>
        <p:spPr>
          <a:xfrm rot="447340">
            <a:off x="9524287" y="3626279"/>
            <a:ext cx="819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DWBC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7464ACF-5B55-267A-8C60-181955431897}"/>
              </a:ext>
            </a:extLst>
          </p:cNvPr>
          <p:cNvSpPr txBox="1"/>
          <p:nvPr/>
        </p:nvSpPr>
        <p:spPr>
          <a:xfrm>
            <a:off x="9193832" y="4700994"/>
            <a:ext cx="289194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/>
              <a:t>DWBC: </a:t>
            </a:r>
            <a:r>
              <a:rPr lang="pt-BR" sz="1100" dirty="0" err="1"/>
              <a:t>Deep</a:t>
            </a:r>
            <a:r>
              <a:rPr lang="pt-BR" sz="1100" dirty="0"/>
              <a:t> Western </a:t>
            </a:r>
            <a:r>
              <a:rPr lang="pt-BR" sz="1100" dirty="0" err="1"/>
              <a:t>Boundary</a:t>
            </a:r>
            <a:r>
              <a:rPr lang="pt-BR" sz="1100" dirty="0"/>
              <a:t> </a:t>
            </a:r>
            <a:r>
              <a:rPr lang="pt-BR" sz="1100" dirty="0" err="1"/>
              <a:t>Current</a:t>
            </a:r>
            <a:endParaRPr lang="pt-BR" sz="1100" dirty="0"/>
          </a:p>
          <a:p>
            <a:r>
              <a:rPr lang="pt-BR" sz="1100" dirty="0"/>
              <a:t>NBC: North </a:t>
            </a:r>
            <a:r>
              <a:rPr lang="pt-BR" sz="1100" dirty="0" err="1"/>
              <a:t>Brazil</a:t>
            </a:r>
            <a:r>
              <a:rPr lang="pt-BR" sz="1100" dirty="0"/>
              <a:t> </a:t>
            </a:r>
            <a:r>
              <a:rPr lang="pt-BR" sz="1100" dirty="0" err="1"/>
              <a:t>Current</a:t>
            </a:r>
            <a:endParaRPr lang="pt-BR" sz="1100" dirty="0"/>
          </a:p>
          <a:p>
            <a:r>
              <a:rPr lang="pt-BR" sz="1100" dirty="0"/>
              <a:t>NBC </a:t>
            </a:r>
            <a:r>
              <a:rPr lang="pt-BR" sz="1100" dirty="0" err="1"/>
              <a:t>Ret</a:t>
            </a:r>
            <a:r>
              <a:rPr lang="pt-BR" sz="1100" dirty="0"/>
              <a:t>: NBC </a:t>
            </a:r>
            <a:r>
              <a:rPr lang="pt-BR" sz="1100" dirty="0" err="1"/>
              <a:t>Retroflexion</a:t>
            </a:r>
            <a:endParaRPr lang="pt-BR" sz="1100" dirty="0"/>
          </a:p>
          <a:p>
            <a:r>
              <a:rPr lang="pt-BR" sz="1100" dirty="0"/>
              <a:t>NECC: North Equatorial Counter </a:t>
            </a:r>
            <a:r>
              <a:rPr lang="pt-BR" sz="1100" dirty="0" err="1"/>
              <a:t>Current</a:t>
            </a:r>
            <a:endParaRPr lang="pt-BR" sz="1100" dirty="0"/>
          </a:p>
          <a:p>
            <a:r>
              <a:rPr lang="pt-BR" sz="1100" dirty="0"/>
              <a:t>EUC: Equatorial </a:t>
            </a:r>
            <a:r>
              <a:rPr lang="pt-BR" sz="1100" dirty="0" err="1"/>
              <a:t>Under</a:t>
            </a:r>
            <a:r>
              <a:rPr lang="pt-BR" sz="1100" dirty="0"/>
              <a:t> </a:t>
            </a:r>
            <a:r>
              <a:rPr lang="pt-BR" sz="1100" dirty="0" err="1"/>
              <a:t>Current</a:t>
            </a:r>
            <a:endParaRPr lang="pt-BR" sz="1100" dirty="0"/>
          </a:p>
          <a:p>
            <a:r>
              <a:rPr lang="pt-BR" sz="1100" dirty="0"/>
              <a:t>GC: Guiana </a:t>
            </a:r>
            <a:r>
              <a:rPr lang="pt-BR" sz="1100" dirty="0" err="1"/>
              <a:t>Current</a:t>
            </a:r>
            <a:endParaRPr lang="pt-BR" sz="1100" dirty="0"/>
          </a:p>
        </p:txBody>
      </p:sp>
      <p:sp>
        <p:nvSpPr>
          <p:cNvPr id="19" name="Forma Livre: Forma 18">
            <a:extLst>
              <a:ext uri="{FF2B5EF4-FFF2-40B4-BE49-F238E27FC236}">
                <a16:creationId xmlns:a16="http://schemas.microsoft.com/office/drawing/2014/main" id="{C167FCB5-11D5-1269-95FE-21E7A61F56D5}"/>
              </a:ext>
            </a:extLst>
          </p:cNvPr>
          <p:cNvSpPr/>
          <p:nvPr/>
        </p:nvSpPr>
        <p:spPr>
          <a:xfrm>
            <a:off x="1609725" y="2872488"/>
            <a:ext cx="5777802" cy="165988"/>
          </a:xfrm>
          <a:custGeom>
            <a:avLst/>
            <a:gdLst>
              <a:gd name="connsiteX0" fmla="*/ 0 w 8307409"/>
              <a:gd name="connsiteY0" fmla="*/ 279124 h 425229"/>
              <a:gd name="connsiteX1" fmla="*/ 742950 w 8307409"/>
              <a:gd name="connsiteY1" fmla="*/ 136249 h 425229"/>
              <a:gd name="connsiteX2" fmla="*/ 1257300 w 8307409"/>
              <a:gd name="connsiteY2" fmla="*/ 126724 h 425229"/>
              <a:gd name="connsiteX3" fmla="*/ 2524125 w 8307409"/>
              <a:gd name="connsiteY3" fmla="*/ 269599 h 425229"/>
              <a:gd name="connsiteX4" fmla="*/ 3048000 w 8307409"/>
              <a:gd name="connsiteY4" fmla="*/ 107674 h 425229"/>
              <a:gd name="connsiteX5" fmla="*/ 3476625 w 8307409"/>
              <a:gd name="connsiteY5" fmla="*/ 2899 h 425229"/>
              <a:gd name="connsiteX6" fmla="*/ 4505325 w 8307409"/>
              <a:gd name="connsiteY6" fmla="*/ 221974 h 425229"/>
              <a:gd name="connsiteX7" fmla="*/ 5486400 w 8307409"/>
              <a:gd name="connsiteY7" fmla="*/ 221974 h 425229"/>
              <a:gd name="connsiteX8" fmla="*/ 6734175 w 8307409"/>
              <a:gd name="connsiteY8" fmla="*/ 412474 h 425229"/>
              <a:gd name="connsiteX9" fmla="*/ 7334250 w 8307409"/>
              <a:gd name="connsiteY9" fmla="*/ 402949 h 425229"/>
              <a:gd name="connsiteX10" fmla="*/ 8153400 w 8307409"/>
              <a:gd name="connsiteY10" fmla="*/ 364849 h 425229"/>
              <a:gd name="connsiteX11" fmla="*/ 8305800 w 8307409"/>
              <a:gd name="connsiteY11" fmla="*/ 345799 h 425229"/>
              <a:gd name="connsiteX0" fmla="*/ 0 w 8307409"/>
              <a:gd name="connsiteY0" fmla="*/ 276561 h 422666"/>
              <a:gd name="connsiteX1" fmla="*/ 742950 w 8307409"/>
              <a:gd name="connsiteY1" fmla="*/ 133686 h 422666"/>
              <a:gd name="connsiteX2" fmla="*/ 1257300 w 8307409"/>
              <a:gd name="connsiteY2" fmla="*/ 124161 h 422666"/>
              <a:gd name="connsiteX3" fmla="*/ 2524125 w 8307409"/>
              <a:gd name="connsiteY3" fmla="*/ 267036 h 422666"/>
              <a:gd name="connsiteX4" fmla="*/ 3086100 w 8307409"/>
              <a:gd name="connsiteY4" fmla="*/ 171786 h 422666"/>
              <a:gd name="connsiteX5" fmla="*/ 3476625 w 8307409"/>
              <a:gd name="connsiteY5" fmla="*/ 336 h 422666"/>
              <a:gd name="connsiteX6" fmla="*/ 4505325 w 8307409"/>
              <a:gd name="connsiteY6" fmla="*/ 219411 h 422666"/>
              <a:gd name="connsiteX7" fmla="*/ 5486400 w 8307409"/>
              <a:gd name="connsiteY7" fmla="*/ 219411 h 422666"/>
              <a:gd name="connsiteX8" fmla="*/ 6734175 w 8307409"/>
              <a:gd name="connsiteY8" fmla="*/ 409911 h 422666"/>
              <a:gd name="connsiteX9" fmla="*/ 7334250 w 8307409"/>
              <a:gd name="connsiteY9" fmla="*/ 400386 h 422666"/>
              <a:gd name="connsiteX10" fmla="*/ 8153400 w 8307409"/>
              <a:gd name="connsiteY10" fmla="*/ 362286 h 422666"/>
              <a:gd name="connsiteX11" fmla="*/ 8305800 w 8307409"/>
              <a:gd name="connsiteY11" fmla="*/ 343236 h 422666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086100 w 8307409"/>
              <a:gd name="connsiteY4" fmla="*/ 61213 h 312093"/>
              <a:gd name="connsiteX5" fmla="*/ 3705225 w 8307409"/>
              <a:gd name="connsiteY5" fmla="*/ 99313 h 312093"/>
              <a:gd name="connsiteX6" fmla="*/ 4505325 w 8307409"/>
              <a:gd name="connsiteY6" fmla="*/ 10883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05225 w 8307409"/>
              <a:gd name="connsiteY5" fmla="*/ 99313 h 312093"/>
              <a:gd name="connsiteX6" fmla="*/ 4505325 w 8307409"/>
              <a:gd name="connsiteY6" fmla="*/ 10883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05225 w 8307409"/>
              <a:gd name="connsiteY5" fmla="*/ 99313 h 312093"/>
              <a:gd name="connsiteX6" fmla="*/ 4543425 w 8307409"/>
              <a:gd name="connsiteY6" fmla="*/ 5168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62375 w 8307409"/>
              <a:gd name="connsiteY5" fmla="*/ 127888 h 312093"/>
              <a:gd name="connsiteX6" fmla="*/ 4543425 w 8307409"/>
              <a:gd name="connsiteY6" fmla="*/ 5168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153400"/>
              <a:gd name="connsiteY0" fmla="*/ 165988 h 312093"/>
              <a:gd name="connsiteX1" fmla="*/ 742950 w 8153400"/>
              <a:gd name="connsiteY1" fmla="*/ 23113 h 312093"/>
              <a:gd name="connsiteX2" fmla="*/ 1257300 w 8153400"/>
              <a:gd name="connsiteY2" fmla="*/ 13588 h 312093"/>
              <a:gd name="connsiteX3" fmla="*/ 2524125 w 8153400"/>
              <a:gd name="connsiteY3" fmla="*/ 156463 h 312093"/>
              <a:gd name="connsiteX4" fmla="*/ 3143250 w 8153400"/>
              <a:gd name="connsiteY4" fmla="*/ 13588 h 312093"/>
              <a:gd name="connsiteX5" fmla="*/ 3762375 w 8153400"/>
              <a:gd name="connsiteY5" fmla="*/ 127888 h 312093"/>
              <a:gd name="connsiteX6" fmla="*/ 4543425 w 8153400"/>
              <a:gd name="connsiteY6" fmla="*/ 51688 h 312093"/>
              <a:gd name="connsiteX7" fmla="*/ 5486400 w 8153400"/>
              <a:gd name="connsiteY7" fmla="*/ 108838 h 312093"/>
              <a:gd name="connsiteX8" fmla="*/ 6734175 w 8153400"/>
              <a:gd name="connsiteY8" fmla="*/ 299338 h 312093"/>
              <a:gd name="connsiteX9" fmla="*/ 7334250 w 8153400"/>
              <a:gd name="connsiteY9" fmla="*/ 289813 h 312093"/>
              <a:gd name="connsiteX10" fmla="*/ 8153400 w 8153400"/>
              <a:gd name="connsiteY10" fmla="*/ 251713 h 312093"/>
              <a:gd name="connsiteX0" fmla="*/ 0 w 7334250"/>
              <a:gd name="connsiteY0" fmla="*/ 165988 h 312093"/>
              <a:gd name="connsiteX1" fmla="*/ 742950 w 7334250"/>
              <a:gd name="connsiteY1" fmla="*/ 23113 h 312093"/>
              <a:gd name="connsiteX2" fmla="*/ 1257300 w 7334250"/>
              <a:gd name="connsiteY2" fmla="*/ 13588 h 312093"/>
              <a:gd name="connsiteX3" fmla="*/ 2524125 w 7334250"/>
              <a:gd name="connsiteY3" fmla="*/ 156463 h 312093"/>
              <a:gd name="connsiteX4" fmla="*/ 3143250 w 7334250"/>
              <a:gd name="connsiteY4" fmla="*/ 13588 h 312093"/>
              <a:gd name="connsiteX5" fmla="*/ 3762375 w 7334250"/>
              <a:gd name="connsiteY5" fmla="*/ 127888 h 312093"/>
              <a:gd name="connsiteX6" fmla="*/ 4543425 w 7334250"/>
              <a:gd name="connsiteY6" fmla="*/ 51688 h 312093"/>
              <a:gd name="connsiteX7" fmla="*/ 5486400 w 7334250"/>
              <a:gd name="connsiteY7" fmla="*/ 108838 h 312093"/>
              <a:gd name="connsiteX8" fmla="*/ 6734175 w 7334250"/>
              <a:gd name="connsiteY8" fmla="*/ 299338 h 312093"/>
              <a:gd name="connsiteX9" fmla="*/ 7334250 w 7334250"/>
              <a:gd name="connsiteY9" fmla="*/ 289813 h 312093"/>
              <a:gd name="connsiteX0" fmla="*/ 0 w 6734175"/>
              <a:gd name="connsiteY0" fmla="*/ 165988 h 299338"/>
              <a:gd name="connsiteX1" fmla="*/ 742950 w 6734175"/>
              <a:gd name="connsiteY1" fmla="*/ 23113 h 299338"/>
              <a:gd name="connsiteX2" fmla="*/ 1257300 w 6734175"/>
              <a:gd name="connsiteY2" fmla="*/ 13588 h 299338"/>
              <a:gd name="connsiteX3" fmla="*/ 2524125 w 6734175"/>
              <a:gd name="connsiteY3" fmla="*/ 156463 h 299338"/>
              <a:gd name="connsiteX4" fmla="*/ 3143250 w 6734175"/>
              <a:gd name="connsiteY4" fmla="*/ 13588 h 299338"/>
              <a:gd name="connsiteX5" fmla="*/ 3762375 w 6734175"/>
              <a:gd name="connsiteY5" fmla="*/ 127888 h 299338"/>
              <a:gd name="connsiteX6" fmla="*/ 4543425 w 6734175"/>
              <a:gd name="connsiteY6" fmla="*/ 51688 h 299338"/>
              <a:gd name="connsiteX7" fmla="*/ 5486400 w 6734175"/>
              <a:gd name="connsiteY7" fmla="*/ 108838 h 299338"/>
              <a:gd name="connsiteX8" fmla="*/ 6734175 w 6734175"/>
              <a:gd name="connsiteY8" fmla="*/ 299338 h 299338"/>
              <a:gd name="connsiteX0" fmla="*/ 0 w 5486400"/>
              <a:gd name="connsiteY0" fmla="*/ 165988 h 165988"/>
              <a:gd name="connsiteX1" fmla="*/ 742950 w 5486400"/>
              <a:gd name="connsiteY1" fmla="*/ 23113 h 165988"/>
              <a:gd name="connsiteX2" fmla="*/ 1257300 w 5486400"/>
              <a:gd name="connsiteY2" fmla="*/ 13588 h 165988"/>
              <a:gd name="connsiteX3" fmla="*/ 2524125 w 5486400"/>
              <a:gd name="connsiteY3" fmla="*/ 156463 h 165988"/>
              <a:gd name="connsiteX4" fmla="*/ 3143250 w 5486400"/>
              <a:gd name="connsiteY4" fmla="*/ 13588 h 165988"/>
              <a:gd name="connsiteX5" fmla="*/ 3762375 w 5486400"/>
              <a:gd name="connsiteY5" fmla="*/ 127888 h 165988"/>
              <a:gd name="connsiteX6" fmla="*/ 4543425 w 5486400"/>
              <a:gd name="connsiteY6" fmla="*/ 51688 h 165988"/>
              <a:gd name="connsiteX7" fmla="*/ 5486400 w 5486400"/>
              <a:gd name="connsiteY7" fmla="*/ 108838 h 165988"/>
              <a:gd name="connsiteX0" fmla="*/ 0 w 5747657"/>
              <a:gd name="connsiteY0" fmla="*/ 165988 h 165988"/>
              <a:gd name="connsiteX1" fmla="*/ 742950 w 5747657"/>
              <a:gd name="connsiteY1" fmla="*/ 23113 h 165988"/>
              <a:gd name="connsiteX2" fmla="*/ 1257300 w 5747657"/>
              <a:gd name="connsiteY2" fmla="*/ 13588 h 165988"/>
              <a:gd name="connsiteX3" fmla="*/ 2524125 w 5747657"/>
              <a:gd name="connsiteY3" fmla="*/ 156463 h 165988"/>
              <a:gd name="connsiteX4" fmla="*/ 3143250 w 5747657"/>
              <a:gd name="connsiteY4" fmla="*/ 13588 h 165988"/>
              <a:gd name="connsiteX5" fmla="*/ 3762375 w 5747657"/>
              <a:gd name="connsiteY5" fmla="*/ 127888 h 165988"/>
              <a:gd name="connsiteX6" fmla="*/ 4543425 w 5747657"/>
              <a:gd name="connsiteY6" fmla="*/ 51688 h 165988"/>
              <a:gd name="connsiteX7" fmla="*/ 5747657 w 5747657"/>
              <a:gd name="connsiteY7" fmla="*/ 149032 h 165988"/>
              <a:gd name="connsiteX0" fmla="*/ 0 w 5747657"/>
              <a:gd name="connsiteY0" fmla="*/ 165988 h 165988"/>
              <a:gd name="connsiteX1" fmla="*/ 742950 w 5747657"/>
              <a:gd name="connsiteY1" fmla="*/ 23113 h 165988"/>
              <a:gd name="connsiteX2" fmla="*/ 1257300 w 5747657"/>
              <a:gd name="connsiteY2" fmla="*/ 13588 h 165988"/>
              <a:gd name="connsiteX3" fmla="*/ 2524125 w 5747657"/>
              <a:gd name="connsiteY3" fmla="*/ 156463 h 165988"/>
              <a:gd name="connsiteX4" fmla="*/ 3143250 w 5747657"/>
              <a:gd name="connsiteY4" fmla="*/ 13588 h 165988"/>
              <a:gd name="connsiteX5" fmla="*/ 3762375 w 5747657"/>
              <a:gd name="connsiteY5" fmla="*/ 127888 h 165988"/>
              <a:gd name="connsiteX6" fmla="*/ 4543425 w 5747657"/>
              <a:gd name="connsiteY6" fmla="*/ 51688 h 165988"/>
              <a:gd name="connsiteX7" fmla="*/ 5747657 w 5747657"/>
              <a:gd name="connsiteY7" fmla="*/ 149032 h 165988"/>
              <a:gd name="connsiteX0" fmla="*/ 0 w 5777802"/>
              <a:gd name="connsiteY0" fmla="*/ 165988 h 165988"/>
              <a:gd name="connsiteX1" fmla="*/ 742950 w 5777802"/>
              <a:gd name="connsiteY1" fmla="*/ 23113 h 165988"/>
              <a:gd name="connsiteX2" fmla="*/ 1257300 w 5777802"/>
              <a:gd name="connsiteY2" fmla="*/ 13588 h 165988"/>
              <a:gd name="connsiteX3" fmla="*/ 2524125 w 5777802"/>
              <a:gd name="connsiteY3" fmla="*/ 156463 h 165988"/>
              <a:gd name="connsiteX4" fmla="*/ 3143250 w 5777802"/>
              <a:gd name="connsiteY4" fmla="*/ 13588 h 165988"/>
              <a:gd name="connsiteX5" fmla="*/ 3762375 w 5777802"/>
              <a:gd name="connsiteY5" fmla="*/ 127888 h 165988"/>
              <a:gd name="connsiteX6" fmla="*/ 4543425 w 5777802"/>
              <a:gd name="connsiteY6" fmla="*/ 51688 h 165988"/>
              <a:gd name="connsiteX7" fmla="*/ 5777802 w 5777802"/>
              <a:gd name="connsiteY7" fmla="*/ 149032 h 165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77802" h="165988">
                <a:moveTo>
                  <a:pt x="0" y="165988"/>
                </a:moveTo>
                <a:cubicBezTo>
                  <a:pt x="266700" y="107250"/>
                  <a:pt x="533400" y="48513"/>
                  <a:pt x="742950" y="23113"/>
                </a:cubicBezTo>
                <a:cubicBezTo>
                  <a:pt x="952500" y="-2287"/>
                  <a:pt x="960438" y="-8637"/>
                  <a:pt x="1257300" y="13588"/>
                </a:cubicBezTo>
                <a:cubicBezTo>
                  <a:pt x="1554163" y="35813"/>
                  <a:pt x="2209800" y="156463"/>
                  <a:pt x="2524125" y="156463"/>
                </a:cubicBezTo>
                <a:cubicBezTo>
                  <a:pt x="2838450" y="156463"/>
                  <a:pt x="2936875" y="18350"/>
                  <a:pt x="3143250" y="13588"/>
                </a:cubicBezTo>
                <a:cubicBezTo>
                  <a:pt x="3349625" y="8826"/>
                  <a:pt x="3529013" y="121538"/>
                  <a:pt x="3762375" y="127888"/>
                </a:cubicBezTo>
                <a:cubicBezTo>
                  <a:pt x="3995737" y="134238"/>
                  <a:pt x="4207521" y="48164"/>
                  <a:pt x="4543425" y="51688"/>
                </a:cubicBezTo>
                <a:cubicBezTo>
                  <a:pt x="4879329" y="55212"/>
                  <a:pt x="5432774" y="107757"/>
                  <a:pt x="5777802" y="149032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9C365E54-2EE7-11BC-8E87-4FE0C1AE136D}"/>
              </a:ext>
            </a:extLst>
          </p:cNvPr>
          <p:cNvSpPr txBox="1"/>
          <p:nvPr/>
        </p:nvSpPr>
        <p:spPr>
          <a:xfrm rot="447340">
            <a:off x="3130017" y="2678507"/>
            <a:ext cx="819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NBC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EC324929-E78D-900B-8277-A3572D3E2573}"/>
              </a:ext>
            </a:extLst>
          </p:cNvPr>
          <p:cNvSpPr txBox="1"/>
          <p:nvPr/>
        </p:nvSpPr>
        <p:spPr>
          <a:xfrm>
            <a:off x="9865354" y="2852350"/>
            <a:ext cx="819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GC</a:t>
            </a:r>
          </a:p>
        </p:txBody>
      </p: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E5A40EFB-071A-260D-5F11-97AEB47C9970}"/>
              </a:ext>
            </a:extLst>
          </p:cNvPr>
          <p:cNvCxnSpPr>
            <a:cxnSpLocks/>
          </p:cNvCxnSpPr>
          <p:nvPr/>
        </p:nvCxnSpPr>
        <p:spPr>
          <a:xfrm>
            <a:off x="2658451" y="2872488"/>
            <a:ext cx="170493" cy="0"/>
          </a:xfrm>
          <a:prstGeom prst="line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C8D3898B-889D-5A01-7C9F-2FF424E5E261}"/>
              </a:ext>
            </a:extLst>
          </p:cNvPr>
          <p:cNvCxnSpPr>
            <a:cxnSpLocks/>
          </p:cNvCxnSpPr>
          <p:nvPr/>
        </p:nvCxnSpPr>
        <p:spPr>
          <a:xfrm flipV="1">
            <a:off x="4234340" y="2992787"/>
            <a:ext cx="166210" cy="35747"/>
          </a:xfrm>
          <a:prstGeom prst="line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to 32">
            <a:extLst>
              <a:ext uri="{FF2B5EF4-FFF2-40B4-BE49-F238E27FC236}">
                <a16:creationId xmlns:a16="http://schemas.microsoft.com/office/drawing/2014/main" id="{B8CA42FF-D43D-55DA-27D0-761D435AF32E}"/>
              </a:ext>
            </a:extLst>
          </p:cNvPr>
          <p:cNvCxnSpPr>
            <a:cxnSpLocks/>
          </p:cNvCxnSpPr>
          <p:nvPr/>
        </p:nvCxnSpPr>
        <p:spPr>
          <a:xfrm>
            <a:off x="6020279" y="2922297"/>
            <a:ext cx="170493" cy="0"/>
          </a:xfrm>
          <a:prstGeom prst="line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FA256316-7D2E-B55C-804B-CF04BC025945}"/>
              </a:ext>
            </a:extLst>
          </p:cNvPr>
          <p:cNvCxnSpPr>
            <a:cxnSpLocks/>
          </p:cNvCxnSpPr>
          <p:nvPr/>
        </p:nvCxnSpPr>
        <p:spPr>
          <a:xfrm>
            <a:off x="7411626" y="3028534"/>
            <a:ext cx="73073" cy="8482"/>
          </a:xfrm>
          <a:prstGeom prst="line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orma Livre: Forma 36">
            <a:extLst>
              <a:ext uri="{FF2B5EF4-FFF2-40B4-BE49-F238E27FC236}">
                <a16:creationId xmlns:a16="http://schemas.microsoft.com/office/drawing/2014/main" id="{44B5C179-4BB4-87BE-48C4-D0B706F1CDE7}"/>
              </a:ext>
            </a:extLst>
          </p:cNvPr>
          <p:cNvSpPr/>
          <p:nvPr/>
        </p:nvSpPr>
        <p:spPr>
          <a:xfrm>
            <a:off x="8163637" y="3048631"/>
            <a:ext cx="1702384" cy="55038"/>
          </a:xfrm>
          <a:custGeom>
            <a:avLst/>
            <a:gdLst>
              <a:gd name="connsiteX0" fmla="*/ 0 w 8307409"/>
              <a:gd name="connsiteY0" fmla="*/ 279124 h 425229"/>
              <a:gd name="connsiteX1" fmla="*/ 742950 w 8307409"/>
              <a:gd name="connsiteY1" fmla="*/ 136249 h 425229"/>
              <a:gd name="connsiteX2" fmla="*/ 1257300 w 8307409"/>
              <a:gd name="connsiteY2" fmla="*/ 126724 h 425229"/>
              <a:gd name="connsiteX3" fmla="*/ 2524125 w 8307409"/>
              <a:gd name="connsiteY3" fmla="*/ 269599 h 425229"/>
              <a:gd name="connsiteX4" fmla="*/ 3048000 w 8307409"/>
              <a:gd name="connsiteY4" fmla="*/ 107674 h 425229"/>
              <a:gd name="connsiteX5" fmla="*/ 3476625 w 8307409"/>
              <a:gd name="connsiteY5" fmla="*/ 2899 h 425229"/>
              <a:gd name="connsiteX6" fmla="*/ 4505325 w 8307409"/>
              <a:gd name="connsiteY6" fmla="*/ 221974 h 425229"/>
              <a:gd name="connsiteX7" fmla="*/ 5486400 w 8307409"/>
              <a:gd name="connsiteY7" fmla="*/ 221974 h 425229"/>
              <a:gd name="connsiteX8" fmla="*/ 6734175 w 8307409"/>
              <a:gd name="connsiteY8" fmla="*/ 412474 h 425229"/>
              <a:gd name="connsiteX9" fmla="*/ 7334250 w 8307409"/>
              <a:gd name="connsiteY9" fmla="*/ 402949 h 425229"/>
              <a:gd name="connsiteX10" fmla="*/ 8153400 w 8307409"/>
              <a:gd name="connsiteY10" fmla="*/ 364849 h 425229"/>
              <a:gd name="connsiteX11" fmla="*/ 8305800 w 8307409"/>
              <a:gd name="connsiteY11" fmla="*/ 345799 h 425229"/>
              <a:gd name="connsiteX0" fmla="*/ 0 w 8307409"/>
              <a:gd name="connsiteY0" fmla="*/ 276561 h 422666"/>
              <a:gd name="connsiteX1" fmla="*/ 742950 w 8307409"/>
              <a:gd name="connsiteY1" fmla="*/ 133686 h 422666"/>
              <a:gd name="connsiteX2" fmla="*/ 1257300 w 8307409"/>
              <a:gd name="connsiteY2" fmla="*/ 124161 h 422666"/>
              <a:gd name="connsiteX3" fmla="*/ 2524125 w 8307409"/>
              <a:gd name="connsiteY3" fmla="*/ 267036 h 422666"/>
              <a:gd name="connsiteX4" fmla="*/ 3086100 w 8307409"/>
              <a:gd name="connsiteY4" fmla="*/ 171786 h 422666"/>
              <a:gd name="connsiteX5" fmla="*/ 3476625 w 8307409"/>
              <a:gd name="connsiteY5" fmla="*/ 336 h 422666"/>
              <a:gd name="connsiteX6" fmla="*/ 4505325 w 8307409"/>
              <a:gd name="connsiteY6" fmla="*/ 219411 h 422666"/>
              <a:gd name="connsiteX7" fmla="*/ 5486400 w 8307409"/>
              <a:gd name="connsiteY7" fmla="*/ 219411 h 422666"/>
              <a:gd name="connsiteX8" fmla="*/ 6734175 w 8307409"/>
              <a:gd name="connsiteY8" fmla="*/ 409911 h 422666"/>
              <a:gd name="connsiteX9" fmla="*/ 7334250 w 8307409"/>
              <a:gd name="connsiteY9" fmla="*/ 400386 h 422666"/>
              <a:gd name="connsiteX10" fmla="*/ 8153400 w 8307409"/>
              <a:gd name="connsiteY10" fmla="*/ 362286 h 422666"/>
              <a:gd name="connsiteX11" fmla="*/ 8305800 w 8307409"/>
              <a:gd name="connsiteY11" fmla="*/ 343236 h 422666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086100 w 8307409"/>
              <a:gd name="connsiteY4" fmla="*/ 61213 h 312093"/>
              <a:gd name="connsiteX5" fmla="*/ 3705225 w 8307409"/>
              <a:gd name="connsiteY5" fmla="*/ 99313 h 312093"/>
              <a:gd name="connsiteX6" fmla="*/ 4505325 w 8307409"/>
              <a:gd name="connsiteY6" fmla="*/ 10883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05225 w 8307409"/>
              <a:gd name="connsiteY5" fmla="*/ 99313 h 312093"/>
              <a:gd name="connsiteX6" fmla="*/ 4505325 w 8307409"/>
              <a:gd name="connsiteY6" fmla="*/ 10883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05225 w 8307409"/>
              <a:gd name="connsiteY5" fmla="*/ 99313 h 312093"/>
              <a:gd name="connsiteX6" fmla="*/ 4543425 w 8307409"/>
              <a:gd name="connsiteY6" fmla="*/ 5168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8307409"/>
              <a:gd name="connsiteY0" fmla="*/ 165988 h 312093"/>
              <a:gd name="connsiteX1" fmla="*/ 742950 w 8307409"/>
              <a:gd name="connsiteY1" fmla="*/ 23113 h 312093"/>
              <a:gd name="connsiteX2" fmla="*/ 1257300 w 8307409"/>
              <a:gd name="connsiteY2" fmla="*/ 13588 h 312093"/>
              <a:gd name="connsiteX3" fmla="*/ 2524125 w 8307409"/>
              <a:gd name="connsiteY3" fmla="*/ 156463 h 312093"/>
              <a:gd name="connsiteX4" fmla="*/ 3143250 w 8307409"/>
              <a:gd name="connsiteY4" fmla="*/ 13588 h 312093"/>
              <a:gd name="connsiteX5" fmla="*/ 3762375 w 8307409"/>
              <a:gd name="connsiteY5" fmla="*/ 127888 h 312093"/>
              <a:gd name="connsiteX6" fmla="*/ 4543425 w 8307409"/>
              <a:gd name="connsiteY6" fmla="*/ 51688 h 312093"/>
              <a:gd name="connsiteX7" fmla="*/ 5486400 w 8307409"/>
              <a:gd name="connsiteY7" fmla="*/ 108838 h 312093"/>
              <a:gd name="connsiteX8" fmla="*/ 6734175 w 8307409"/>
              <a:gd name="connsiteY8" fmla="*/ 299338 h 312093"/>
              <a:gd name="connsiteX9" fmla="*/ 7334250 w 8307409"/>
              <a:gd name="connsiteY9" fmla="*/ 289813 h 312093"/>
              <a:gd name="connsiteX10" fmla="*/ 8153400 w 8307409"/>
              <a:gd name="connsiteY10" fmla="*/ 251713 h 312093"/>
              <a:gd name="connsiteX11" fmla="*/ 8305800 w 8307409"/>
              <a:gd name="connsiteY11" fmla="*/ 232663 h 312093"/>
              <a:gd name="connsiteX0" fmla="*/ 0 w 7564459"/>
              <a:gd name="connsiteY0" fmla="*/ 23113 h 312093"/>
              <a:gd name="connsiteX1" fmla="*/ 514350 w 7564459"/>
              <a:gd name="connsiteY1" fmla="*/ 13588 h 312093"/>
              <a:gd name="connsiteX2" fmla="*/ 1781175 w 7564459"/>
              <a:gd name="connsiteY2" fmla="*/ 156463 h 312093"/>
              <a:gd name="connsiteX3" fmla="*/ 2400300 w 7564459"/>
              <a:gd name="connsiteY3" fmla="*/ 13588 h 312093"/>
              <a:gd name="connsiteX4" fmla="*/ 3019425 w 7564459"/>
              <a:gd name="connsiteY4" fmla="*/ 127888 h 312093"/>
              <a:gd name="connsiteX5" fmla="*/ 3800475 w 7564459"/>
              <a:gd name="connsiteY5" fmla="*/ 51688 h 312093"/>
              <a:gd name="connsiteX6" fmla="*/ 4743450 w 7564459"/>
              <a:gd name="connsiteY6" fmla="*/ 108838 h 312093"/>
              <a:gd name="connsiteX7" fmla="*/ 5991225 w 7564459"/>
              <a:gd name="connsiteY7" fmla="*/ 299338 h 312093"/>
              <a:gd name="connsiteX8" fmla="*/ 6591300 w 7564459"/>
              <a:gd name="connsiteY8" fmla="*/ 289813 h 312093"/>
              <a:gd name="connsiteX9" fmla="*/ 7410450 w 7564459"/>
              <a:gd name="connsiteY9" fmla="*/ 251713 h 312093"/>
              <a:gd name="connsiteX10" fmla="*/ 7562850 w 7564459"/>
              <a:gd name="connsiteY10" fmla="*/ 232663 h 312093"/>
              <a:gd name="connsiteX0" fmla="*/ 0 w 7050109"/>
              <a:gd name="connsiteY0" fmla="*/ 147 h 298652"/>
              <a:gd name="connsiteX1" fmla="*/ 1266825 w 7050109"/>
              <a:gd name="connsiteY1" fmla="*/ 143022 h 298652"/>
              <a:gd name="connsiteX2" fmla="*/ 1885950 w 7050109"/>
              <a:gd name="connsiteY2" fmla="*/ 147 h 298652"/>
              <a:gd name="connsiteX3" fmla="*/ 2505075 w 7050109"/>
              <a:gd name="connsiteY3" fmla="*/ 114447 h 298652"/>
              <a:gd name="connsiteX4" fmla="*/ 3286125 w 7050109"/>
              <a:gd name="connsiteY4" fmla="*/ 38247 h 298652"/>
              <a:gd name="connsiteX5" fmla="*/ 4229100 w 7050109"/>
              <a:gd name="connsiteY5" fmla="*/ 95397 h 298652"/>
              <a:gd name="connsiteX6" fmla="*/ 5476875 w 7050109"/>
              <a:gd name="connsiteY6" fmla="*/ 285897 h 298652"/>
              <a:gd name="connsiteX7" fmla="*/ 6076950 w 7050109"/>
              <a:gd name="connsiteY7" fmla="*/ 276372 h 298652"/>
              <a:gd name="connsiteX8" fmla="*/ 6896100 w 7050109"/>
              <a:gd name="connsiteY8" fmla="*/ 238272 h 298652"/>
              <a:gd name="connsiteX9" fmla="*/ 7048500 w 7050109"/>
              <a:gd name="connsiteY9" fmla="*/ 219222 h 298652"/>
              <a:gd name="connsiteX0" fmla="*/ 0 w 5783284"/>
              <a:gd name="connsiteY0" fmla="*/ 143022 h 298652"/>
              <a:gd name="connsiteX1" fmla="*/ 619125 w 5783284"/>
              <a:gd name="connsiteY1" fmla="*/ 147 h 298652"/>
              <a:gd name="connsiteX2" fmla="*/ 1238250 w 5783284"/>
              <a:gd name="connsiteY2" fmla="*/ 114447 h 298652"/>
              <a:gd name="connsiteX3" fmla="*/ 2019300 w 5783284"/>
              <a:gd name="connsiteY3" fmla="*/ 38247 h 298652"/>
              <a:gd name="connsiteX4" fmla="*/ 2962275 w 5783284"/>
              <a:gd name="connsiteY4" fmla="*/ 95397 h 298652"/>
              <a:gd name="connsiteX5" fmla="*/ 4210050 w 5783284"/>
              <a:gd name="connsiteY5" fmla="*/ 285897 h 298652"/>
              <a:gd name="connsiteX6" fmla="*/ 4810125 w 5783284"/>
              <a:gd name="connsiteY6" fmla="*/ 276372 h 298652"/>
              <a:gd name="connsiteX7" fmla="*/ 5629275 w 5783284"/>
              <a:gd name="connsiteY7" fmla="*/ 238272 h 298652"/>
              <a:gd name="connsiteX8" fmla="*/ 5781675 w 5783284"/>
              <a:gd name="connsiteY8" fmla="*/ 219222 h 298652"/>
              <a:gd name="connsiteX0" fmla="*/ 0 w 5164159"/>
              <a:gd name="connsiteY0" fmla="*/ 147 h 298652"/>
              <a:gd name="connsiteX1" fmla="*/ 619125 w 5164159"/>
              <a:gd name="connsiteY1" fmla="*/ 114447 h 298652"/>
              <a:gd name="connsiteX2" fmla="*/ 1400175 w 5164159"/>
              <a:gd name="connsiteY2" fmla="*/ 38247 h 298652"/>
              <a:gd name="connsiteX3" fmla="*/ 2343150 w 5164159"/>
              <a:gd name="connsiteY3" fmla="*/ 95397 h 298652"/>
              <a:gd name="connsiteX4" fmla="*/ 3590925 w 5164159"/>
              <a:gd name="connsiteY4" fmla="*/ 285897 h 298652"/>
              <a:gd name="connsiteX5" fmla="*/ 4191000 w 5164159"/>
              <a:gd name="connsiteY5" fmla="*/ 276372 h 298652"/>
              <a:gd name="connsiteX6" fmla="*/ 5010150 w 5164159"/>
              <a:gd name="connsiteY6" fmla="*/ 238272 h 298652"/>
              <a:gd name="connsiteX7" fmla="*/ 5162550 w 5164159"/>
              <a:gd name="connsiteY7" fmla="*/ 219222 h 298652"/>
              <a:gd name="connsiteX0" fmla="*/ 0 w 4545034"/>
              <a:gd name="connsiteY0" fmla="*/ 76541 h 260746"/>
              <a:gd name="connsiteX1" fmla="*/ 781050 w 4545034"/>
              <a:gd name="connsiteY1" fmla="*/ 341 h 260746"/>
              <a:gd name="connsiteX2" fmla="*/ 1724025 w 4545034"/>
              <a:gd name="connsiteY2" fmla="*/ 57491 h 260746"/>
              <a:gd name="connsiteX3" fmla="*/ 2971800 w 4545034"/>
              <a:gd name="connsiteY3" fmla="*/ 247991 h 260746"/>
              <a:gd name="connsiteX4" fmla="*/ 3571875 w 4545034"/>
              <a:gd name="connsiteY4" fmla="*/ 238466 h 260746"/>
              <a:gd name="connsiteX5" fmla="*/ 4391025 w 4545034"/>
              <a:gd name="connsiteY5" fmla="*/ 200366 h 260746"/>
              <a:gd name="connsiteX6" fmla="*/ 4543425 w 4545034"/>
              <a:gd name="connsiteY6" fmla="*/ 181316 h 260746"/>
              <a:gd name="connsiteX0" fmla="*/ 0 w 3763984"/>
              <a:gd name="connsiteY0" fmla="*/ 341 h 260746"/>
              <a:gd name="connsiteX1" fmla="*/ 942975 w 3763984"/>
              <a:gd name="connsiteY1" fmla="*/ 57491 h 260746"/>
              <a:gd name="connsiteX2" fmla="*/ 2190750 w 3763984"/>
              <a:gd name="connsiteY2" fmla="*/ 247991 h 260746"/>
              <a:gd name="connsiteX3" fmla="*/ 2790825 w 3763984"/>
              <a:gd name="connsiteY3" fmla="*/ 238466 h 260746"/>
              <a:gd name="connsiteX4" fmla="*/ 3609975 w 3763984"/>
              <a:gd name="connsiteY4" fmla="*/ 200366 h 260746"/>
              <a:gd name="connsiteX5" fmla="*/ 3762375 w 3763984"/>
              <a:gd name="connsiteY5" fmla="*/ 181316 h 260746"/>
              <a:gd name="connsiteX0" fmla="*/ 0 w 2821009"/>
              <a:gd name="connsiteY0" fmla="*/ 0 h 203255"/>
              <a:gd name="connsiteX1" fmla="*/ 1247775 w 2821009"/>
              <a:gd name="connsiteY1" fmla="*/ 190500 h 203255"/>
              <a:gd name="connsiteX2" fmla="*/ 1847850 w 2821009"/>
              <a:gd name="connsiteY2" fmla="*/ 180975 h 203255"/>
              <a:gd name="connsiteX3" fmla="*/ 2667000 w 2821009"/>
              <a:gd name="connsiteY3" fmla="*/ 142875 h 203255"/>
              <a:gd name="connsiteX4" fmla="*/ 2819400 w 2821009"/>
              <a:gd name="connsiteY4" fmla="*/ 123825 h 203255"/>
              <a:gd name="connsiteX0" fmla="*/ 0 w 1573234"/>
              <a:gd name="connsiteY0" fmla="*/ 66675 h 79430"/>
              <a:gd name="connsiteX1" fmla="*/ 600075 w 1573234"/>
              <a:gd name="connsiteY1" fmla="*/ 57150 h 79430"/>
              <a:gd name="connsiteX2" fmla="*/ 1419225 w 1573234"/>
              <a:gd name="connsiteY2" fmla="*/ 19050 h 79430"/>
              <a:gd name="connsiteX3" fmla="*/ 1571625 w 1573234"/>
              <a:gd name="connsiteY3" fmla="*/ 0 h 79430"/>
              <a:gd name="connsiteX0" fmla="*/ 0 w 1573234"/>
              <a:gd name="connsiteY0" fmla="*/ 66675 h 76015"/>
              <a:gd name="connsiteX1" fmla="*/ 750800 w 1573234"/>
              <a:gd name="connsiteY1" fmla="*/ 37053 h 76015"/>
              <a:gd name="connsiteX2" fmla="*/ 1419225 w 1573234"/>
              <a:gd name="connsiteY2" fmla="*/ 19050 h 76015"/>
              <a:gd name="connsiteX3" fmla="*/ 1571625 w 1573234"/>
              <a:gd name="connsiteY3" fmla="*/ 0 h 76015"/>
              <a:gd name="connsiteX0" fmla="*/ 0 w 1702384"/>
              <a:gd name="connsiteY0" fmla="*/ 50811 h 60151"/>
              <a:gd name="connsiteX1" fmla="*/ 750800 w 1702384"/>
              <a:gd name="connsiteY1" fmla="*/ 21189 h 60151"/>
              <a:gd name="connsiteX2" fmla="*/ 1419225 w 1702384"/>
              <a:gd name="connsiteY2" fmla="*/ 3186 h 60151"/>
              <a:gd name="connsiteX3" fmla="*/ 1702254 w 1702384"/>
              <a:gd name="connsiteY3" fmla="*/ 4233 h 60151"/>
              <a:gd name="connsiteX0" fmla="*/ 0 w 1702384"/>
              <a:gd name="connsiteY0" fmla="*/ 46578 h 55038"/>
              <a:gd name="connsiteX1" fmla="*/ 750800 w 1702384"/>
              <a:gd name="connsiteY1" fmla="*/ 16956 h 55038"/>
              <a:gd name="connsiteX2" fmla="*/ 1419225 w 1702384"/>
              <a:gd name="connsiteY2" fmla="*/ 49195 h 55038"/>
              <a:gd name="connsiteX3" fmla="*/ 1702254 w 1702384"/>
              <a:gd name="connsiteY3" fmla="*/ 0 h 55038"/>
              <a:gd name="connsiteX0" fmla="*/ 0 w 1702384"/>
              <a:gd name="connsiteY0" fmla="*/ 46578 h 55038"/>
              <a:gd name="connsiteX1" fmla="*/ 750800 w 1702384"/>
              <a:gd name="connsiteY1" fmla="*/ 16956 h 55038"/>
              <a:gd name="connsiteX2" fmla="*/ 1419225 w 1702384"/>
              <a:gd name="connsiteY2" fmla="*/ 49195 h 55038"/>
              <a:gd name="connsiteX3" fmla="*/ 1702254 w 1702384"/>
              <a:gd name="connsiteY3" fmla="*/ 0 h 55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2384" h="55038">
                <a:moveTo>
                  <a:pt x="0" y="46578"/>
                </a:moveTo>
                <a:cubicBezTo>
                  <a:pt x="307975" y="76741"/>
                  <a:pt x="514263" y="16520"/>
                  <a:pt x="750800" y="16956"/>
                </a:cubicBezTo>
                <a:cubicBezTo>
                  <a:pt x="987337" y="17392"/>
                  <a:pt x="1257300" y="58720"/>
                  <a:pt x="1419225" y="49195"/>
                </a:cubicBezTo>
                <a:cubicBezTo>
                  <a:pt x="1581150" y="39670"/>
                  <a:pt x="1707016" y="4762"/>
                  <a:pt x="1702254" y="0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Conector reto 37">
            <a:extLst>
              <a:ext uri="{FF2B5EF4-FFF2-40B4-BE49-F238E27FC236}">
                <a16:creationId xmlns:a16="http://schemas.microsoft.com/office/drawing/2014/main" id="{DFF14595-68B2-D6AB-6BDC-1C84A913A2E7}"/>
              </a:ext>
            </a:extLst>
          </p:cNvPr>
          <p:cNvCxnSpPr>
            <a:cxnSpLocks/>
          </p:cNvCxnSpPr>
          <p:nvPr/>
        </p:nvCxnSpPr>
        <p:spPr>
          <a:xfrm>
            <a:off x="9761928" y="3076150"/>
            <a:ext cx="170493" cy="0"/>
          </a:xfrm>
          <a:prstGeom prst="line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orma Livre: Forma 38">
            <a:extLst>
              <a:ext uri="{FF2B5EF4-FFF2-40B4-BE49-F238E27FC236}">
                <a16:creationId xmlns:a16="http://schemas.microsoft.com/office/drawing/2014/main" id="{116366FE-B1F0-E710-E235-83ED38C4665F}"/>
              </a:ext>
            </a:extLst>
          </p:cNvPr>
          <p:cNvSpPr/>
          <p:nvPr/>
        </p:nvSpPr>
        <p:spPr>
          <a:xfrm>
            <a:off x="8677449" y="3068109"/>
            <a:ext cx="1032766" cy="856034"/>
          </a:xfrm>
          <a:custGeom>
            <a:avLst/>
            <a:gdLst>
              <a:gd name="connsiteX0" fmla="*/ 243192 w 964672"/>
              <a:gd name="connsiteY0" fmla="*/ 0 h 593387"/>
              <a:gd name="connsiteX1" fmla="*/ 953311 w 964672"/>
              <a:gd name="connsiteY1" fmla="*/ 136187 h 593387"/>
              <a:gd name="connsiteX2" fmla="*/ 632298 w 964672"/>
              <a:gd name="connsiteY2" fmla="*/ 515566 h 593387"/>
              <a:gd name="connsiteX3" fmla="*/ 0 w 964672"/>
              <a:gd name="connsiteY3" fmla="*/ 593387 h 593387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2766" h="856034">
                <a:moveTo>
                  <a:pt x="311286" y="0"/>
                </a:moveTo>
                <a:cubicBezTo>
                  <a:pt x="633920" y="25129"/>
                  <a:pt x="956554" y="50259"/>
                  <a:pt x="1021405" y="136187"/>
                </a:cubicBezTo>
                <a:cubicBezTo>
                  <a:pt x="1086256" y="222115"/>
                  <a:pt x="859277" y="439366"/>
                  <a:pt x="700392" y="515566"/>
                </a:cubicBezTo>
                <a:lnTo>
                  <a:pt x="0" y="856034"/>
                </a:ln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C1B9D04E-88F4-8E66-DAA8-C883DBCC04B9}"/>
              </a:ext>
            </a:extLst>
          </p:cNvPr>
          <p:cNvSpPr txBox="1"/>
          <p:nvPr/>
        </p:nvSpPr>
        <p:spPr>
          <a:xfrm rot="20185933">
            <a:off x="8511796" y="3799160"/>
            <a:ext cx="1108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NECC</a:t>
            </a:r>
          </a:p>
        </p:txBody>
      </p:sp>
      <p:sp>
        <p:nvSpPr>
          <p:cNvPr id="54" name="Forma Livre: Forma 53">
            <a:extLst>
              <a:ext uri="{FF2B5EF4-FFF2-40B4-BE49-F238E27FC236}">
                <a16:creationId xmlns:a16="http://schemas.microsoft.com/office/drawing/2014/main" id="{202CDB5B-F835-AC78-B9DC-E41667DD6E75}"/>
              </a:ext>
            </a:extLst>
          </p:cNvPr>
          <p:cNvSpPr/>
          <p:nvPr/>
        </p:nvSpPr>
        <p:spPr>
          <a:xfrm>
            <a:off x="4529844" y="2916950"/>
            <a:ext cx="1029325" cy="894944"/>
          </a:xfrm>
          <a:custGeom>
            <a:avLst/>
            <a:gdLst>
              <a:gd name="connsiteX0" fmla="*/ 243192 w 964672"/>
              <a:gd name="connsiteY0" fmla="*/ 0 h 593387"/>
              <a:gd name="connsiteX1" fmla="*/ 953311 w 964672"/>
              <a:gd name="connsiteY1" fmla="*/ 136187 h 593387"/>
              <a:gd name="connsiteX2" fmla="*/ 632298 w 964672"/>
              <a:gd name="connsiteY2" fmla="*/ 515566 h 593387"/>
              <a:gd name="connsiteX3" fmla="*/ 0 w 964672"/>
              <a:gd name="connsiteY3" fmla="*/ 593387 h 593387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  <a:gd name="connsiteX0" fmla="*/ 321014 w 1032316"/>
              <a:gd name="connsiteY0" fmla="*/ 0 h 904672"/>
              <a:gd name="connsiteX1" fmla="*/ 1021405 w 1032316"/>
              <a:gd name="connsiteY1" fmla="*/ 184825 h 904672"/>
              <a:gd name="connsiteX2" fmla="*/ 700392 w 1032316"/>
              <a:gd name="connsiteY2" fmla="*/ 564204 h 904672"/>
              <a:gd name="connsiteX3" fmla="*/ 0 w 1032316"/>
              <a:gd name="connsiteY3" fmla="*/ 904672 h 904672"/>
              <a:gd name="connsiteX0" fmla="*/ 321014 w 1032316"/>
              <a:gd name="connsiteY0" fmla="*/ 0 h 904672"/>
              <a:gd name="connsiteX1" fmla="*/ 1021405 w 1032316"/>
              <a:gd name="connsiteY1" fmla="*/ 184825 h 904672"/>
              <a:gd name="connsiteX2" fmla="*/ 700392 w 1032316"/>
              <a:gd name="connsiteY2" fmla="*/ 564204 h 904672"/>
              <a:gd name="connsiteX3" fmla="*/ 0 w 1032316"/>
              <a:gd name="connsiteY3" fmla="*/ 904672 h 904672"/>
              <a:gd name="connsiteX0" fmla="*/ 389107 w 1029325"/>
              <a:gd name="connsiteY0" fmla="*/ 0 h 894944"/>
              <a:gd name="connsiteX1" fmla="*/ 1021405 w 1029325"/>
              <a:gd name="connsiteY1" fmla="*/ 175097 h 894944"/>
              <a:gd name="connsiteX2" fmla="*/ 700392 w 1029325"/>
              <a:gd name="connsiteY2" fmla="*/ 554476 h 894944"/>
              <a:gd name="connsiteX3" fmla="*/ 0 w 1029325"/>
              <a:gd name="connsiteY3" fmla="*/ 894944 h 894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9325" h="894944">
                <a:moveTo>
                  <a:pt x="389107" y="0"/>
                </a:moveTo>
                <a:cubicBezTo>
                  <a:pt x="672830" y="64039"/>
                  <a:pt x="969524" y="82684"/>
                  <a:pt x="1021405" y="175097"/>
                </a:cubicBezTo>
                <a:cubicBezTo>
                  <a:pt x="1073286" y="267510"/>
                  <a:pt x="859277" y="478276"/>
                  <a:pt x="700392" y="554476"/>
                </a:cubicBezTo>
                <a:lnTo>
                  <a:pt x="0" y="894944"/>
                </a:ln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5E755C16-C25E-7DE5-E6D5-A0EEA04C3136}"/>
              </a:ext>
            </a:extLst>
          </p:cNvPr>
          <p:cNvSpPr txBox="1"/>
          <p:nvPr/>
        </p:nvSpPr>
        <p:spPr>
          <a:xfrm rot="20185933">
            <a:off x="4328108" y="3293564"/>
            <a:ext cx="1108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NBC </a:t>
            </a:r>
            <a:r>
              <a:rPr lang="pt-BR" dirty="0" err="1"/>
              <a:t>Ret</a:t>
            </a:r>
            <a:endParaRPr lang="pt-BR" dirty="0"/>
          </a:p>
        </p:txBody>
      </p:sp>
      <p:sp>
        <p:nvSpPr>
          <p:cNvPr id="58" name="Forma Livre: Forma 57">
            <a:extLst>
              <a:ext uri="{FF2B5EF4-FFF2-40B4-BE49-F238E27FC236}">
                <a16:creationId xmlns:a16="http://schemas.microsoft.com/office/drawing/2014/main" id="{12C2F72A-B1DE-DA55-3F1A-CBC9DEBA0903}"/>
              </a:ext>
            </a:extLst>
          </p:cNvPr>
          <p:cNvSpPr/>
          <p:nvPr/>
        </p:nvSpPr>
        <p:spPr>
          <a:xfrm>
            <a:off x="5016665" y="2972404"/>
            <a:ext cx="2251367" cy="1284760"/>
          </a:xfrm>
          <a:custGeom>
            <a:avLst/>
            <a:gdLst>
              <a:gd name="connsiteX0" fmla="*/ 243192 w 964672"/>
              <a:gd name="connsiteY0" fmla="*/ 0 h 593387"/>
              <a:gd name="connsiteX1" fmla="*/ 953311 w 964672"/>
              <a:gd name="connsiteY1" fmla="*/ 136187 h 593387"/>
              <a:gd name="connsiteX2" fmla="*/ 632298 w 964672"/>
              <a:gd name="connsiteY2" fmla="*/ 515566 h 593387"/>
              <a:gd name="connsiteX3" fmla="*/ 0 w 964672"/>
              <a:gd name="connsiteY3" fmla="*/ 593387 h 593387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69652 w 1091132"/>
              <a:gd name="connsiteY0" fmla="*/ 0 h 768485"/>
              <a:gd name="connsiteX1" fmla="*/ 1079771 w 1091132"/>
              <a:gd name="connsiteY1" fmla="*/ 136187 h 768485"/>
              <a:gd name="connsiteX2" fmla="*/ 758758 w 1091132"/>
              <a:gd name="connsiteY2" fmla="*/ 515566 h 768485"/>
              <a:gd name="connsiteX3" fmla="*/ 0 w 1091132"/>
              <a:gd name="connsiteY3" fmla="*/ 768485 h 768485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  <a:gd name="connsiteX0" fmla="*/ 311286 w 1032766"/>
              <a:gd name="connsiteY0" fmla="*/ 0 h 856034"/>
              <a:gd name="connsiteX1" fmla="*/ 1021405 w 1032766"/>
              <a:gd name="connsiteY1" fmla="*/ 136187 h 856034"/>
              <a:gd name="connsiteX2" fmla="*/ 700392 w 1032766"/>
              <a:gd name="connsiteY2" fmla="*/ 515566 h 856034"/>
              <a:gd name="connsiteX3" fmla="*/ 0 w 1032766"/>
              <a:gd name="connsiteY3" fmla="*/ 856034 h 856034"/>
              <a:gd name="connsiteX0" fmla="*/ 321014 w 1032316"/>
              <a:gd name="connsiteY0" fmla="*/ 0 h 904672"/>
              <a:gd name="connsiteX1" fmla="*/ 1021405 w 1032316"/>
              <a:gd name="connsiteY1" fmla="*/ 184825 h 904672"/>
              <a:gd name="connsiteX2" fmla="*/ 700392 w 1032316"/>
              <a:gd name="connsiteY2" fmla="*/ 564204 h 904672"/>
              <a:gd name="connsiteX3" fmla="*/ 0 w 1032316"/>
              <a:gd name="connsiteY3" fmla="*/ 904672 h 904672"/>
              <a:gd name="connsiteX0" fmla="*/ 321014 w 1032316"/>
              <a:gd name="connsiteY0" fmla="*/ 0 h 904672"/>
              <a:gd name="connsiteX1" fmla="*/ 1021405 w 1032316"/>
              <a:gd name="connsiteY1" fmla="*/ 184825 h 904672"/>
              <a:gd name="connsiteX2" fmla="*/ 700392 w 1032316"/>
              <a:gd name="connsiteY2" fmla="*/ 564204 h 904672"/>
              <a:gd name="connsiteX3" fmla="*/ 0 w 1032316"/>
              <a:gd name="connsiteY3" fmla="*/ 904672 h 904672"/>
              <a:gd name="connsiteX0" fmla="*/ 389107 w 1029325"/>
              <a:gd name="connsiteY0" fmla="*/ 0 h 894944"/>
              <a:gd name="connsiteX1" fmla="*/ 1021405 w 1029325"/>
              <a:gd name="connsiteY1" fmla="*/ 175097 h 894944"/>
              <a:gd name="connsiteX2" fmla="*/ 700392 w 1029325"/>
              <a:gd name="connsiteY2" fmla="*/ 554476 h 894944"/>
              <a:gd name="connsiteX3" fmla="*/ 0 w 1029325"/>
              <a:gd name="connsiteY3" fmla="*/ 894944 h 894944"/>
              <a:gd name="connsiteX0" fmla="*/ 2256818 w 2897036"/>
              <a:gd name="connsiteY0" fmla="*/ 0 h 1478604"/>
              <a:gd name="connsiteX1" fmla="*/ 2889116 w 2897036"/>
              <a:gd name="connsiteY1" fmla="*/ 175097 h 1478604"/>
              <a:gd name="connsiteX2" fmla="*/ 2568103 w 2897036"/>
              <a:gd name="connsiteY2" fmla="*/ 554476 h 1478604"/>
              <a:gd name="connsiteX3" fmla="*/ 0 w 2897036"/>
              <a:gd name="connsiteY3" fmla="*/ 1478604 h 1478604"/>
              <a:gd name="connsiteX0" fmla="*/ 2256818 w 2895913"/>
              <a:gd name="connsiteY0" fmla="*/ 0 h 1478604"/>
              <a:gd name="connsiteX1" fmla="*/ 2889116 w 2895913"/>
              <a:gd name="connsiteY1" fmla="*/ 175097 h 1478604"/>
              <a:gd name="connsiteX2" fmla="*/ 1867712 w 2895913"/>
              <a:gd name="connsiteY2" fmla="*/ 933855 h 1478604"/>
              <a:gd name="connsiteX3" fmla="*/ 0 w 2895913"/>
              <a:gd name="connsiteY3" fmla="*/ 1478604 h 1478604"/>
              <a:gd name="connsiteX0" fmla="*/ 2256818 w 2915099"/>
              <a:gd name="connsiteY0" fmla="*/ 0 h 1478604"/>
              <a:gd name="connsiteX1" fmla="*/ 2908571 w 2915099"/>
              <a:gd name="connsiteY1" fmla="*/ 457199 h 1478604"/>
              <a:gd name="connsiteX2" fmla="*/ 1867712 w 2915099"/>
              <a:gd name="connsiteY2" fmla="*/ 933855 h 1478604"/>
              <a:gd name="connsiteX3" fmla="*/ 0 w 2915099"/>
              <a:gd name="connsiteY3" fmla="*/ 1478604 h 1478604"/>
              <a:gd name="connsiteX0" fmla="*/ 2256818 w 2917950"/>
              <a:gd name="connsiteY0" fmla="*/ 0 h 1478604"/>
              <a:gd name="connsiteX1" fmla="*/ 2908571 w 2917950"/>
              <a:gd name="connsiteY1" fmla="*/ 457199 h 1478604"/>
              <a:gd name="connsiteX2" fmla="*/ 1867712 w 2917950"/>
              <a:gd name="connsiteY2" fmla="*/ 933855 h 1478604"/>
              <a:gd name="connsiteX3" fmla="*/ 0 w 2917950"/>
              <a:gd name="connsiteY3" fmla="*/ 1478604 h 1478604"/>
              <a:gd name="connsiteX0" fmla="*/ 2256818 w 2917950"/>
              <a:gd name="connsiteY0" fmla="*/ 0 h 1478604"/>
              <a:gd name="connsiteX1" fmla="*/ 2908571 w 2917950"/>
              <a:gd name="connsiteY1" fmla="*/ 457199 h 1478604"/>
              <a:gd name="connsiteX2" fmla="*/ 2536035 w 2917950"/>
              <a:gd name="connsiteY2" fmla="*/ 683558 h 1478604"/>
              <a:gd name="connsiteX3" fmla="*/ 1867712 w 2917950"/>
              <a:gd name="connsiteY3" fmla="*/ 933855 h 1478604"/>
              <a:gd name="connsiteX4" fmla="*/ 0 w 2917950"/>
              <a:gd name="connsiteY4" fmla="*/ 1478604 h 1478604"/>
              <a:gd name="connsiteX0" fmla="*/ 2256818 w 2932303"/>
              <a:gd name="connsiteY0" fmla="*/ 0 h 1478604"/>
              <a:gd name="connsiteX1" fmla="*/ 2908571 w 2932303"/>
              <a:gd name="connsiteY1" fmla="*/ 457199 h 1478604"/>
              <a:gd name="connsiteX2" fmla="*/ 2701405 w 2932303"/>
              <a:gd name="connsiteY2" fmla="*/ 780834 h 1478604"/>
              <a:gd name="connsiteX3" fmla="*/ 1867712 w 2932303"/>
              <a:gd name="connsiteY3" fmla="*/ 933855 h 1478604"/>
              <a:gd name="connsiteX4" fmla="*/ 0 w 2932303"/>
              <a:gd name="connsiteY4" fmla="*/ 1478604 h 1478604"/>
              <a:gd name="connsiteX0" fmla="*/ 2256818 w 2932303"/>
              <a:gd name="connsiteY0" fmla="*/ 0 h 1478604"/>
              <a:gd name="connsiteX1" fmla="*/ 2908571 w 2932303"/>
              <a:gd name="connsiteY1" fmla="*/ 457199 h 1478604"/>
              <a:gd name="connsiteX2" fmla="*/ 2701405 w 2932303"/>
              <a:gd name="connsiteY2" fmla="*/ 780834 h 1478604"/>
              <a:gd name="connsiteX3" fmla="*/ 1964989 w 2932303"/>
              <a:gd name="connsiteY3" fmla="*/ 943583 h 1478604"/>
              <a:gd name="connsiteX4" fmla="*/ 0 w 2932303"/>
              <a:gd name="connsiteY4" fmla="*/ 1478604 h 1478604"/>
              <a:gd name="connsiteX0" fmla="*/ 1575882 w 2251367"/>
              <a:gd name="connsiteY0" fmla="*/ 0 h 1332689"/>
              <a:gd name="connsiteX1" fmla="*/ 2227635 w 2251367"/>
              <a:gd name="connsiteY1" fmla="*/ 457199 h 1332689"/>
              <a:gd name="connsiteX2" fmla="*/ 2020469 w 2251367"/>
              <a:gd name="connsiteY2" fmla="*/ 780834 h 1332689"/>
              <a:gd name="connsiteX3" fmla="*/ 1284053 w 2251367"/>
              <a:gd name="connsiteY3" fmla="*/ 943583 h 1332689"/>
              <a:gd name="connsiteX4" fmla="*/ 0 w 2251367"/>
              <a:gd name="connsiteY4" fmla="*/ 1332689 h 1332689"/>
              <a:gd name="connsiteX0" fmla="*/ 1575882 w 2251367"/>
              <a:gd name="connsiteY0" fmla="*/ 0 h 1332689"/>
              <a:gd name="connsiteX1" fmla="*/ 2227635 w 2251367"/>
              <a:gd name="connsiteY1" fmla="*/ 457199 h 1332689"/>
              <a:gd name="connsiteX2" fmla="*/ 2020469 w 2251367"/>
              <a:gd name="connsiteY2" fmla="*/ 780834 h 1332689"/>
              <a:gd name="connsiteX3" fmla="*/ 1284053 w 2251367"/>
              <a:gd name="connsiteY3" fmla="*/ 885217 h 1332689"/>
              <a:gd name="connsiteX4" fmla="*/ 0 w 2251367"/>
              <a:gd name="connsiteY4" fmla="*/ 1332689 h 1332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51367" h="1332689">
                <a:moveTo>
                  <a:pt x="1575882" y="0"/>
                </a:moveTo>
                <a:cubicBezTo>
                  <a:pt x="2015247" y="25128"/>
                  <a:pt x="2153537" y="327060"/>
                  <a:pt x="2227635" y="457199"/>
                </a:cubicBezTo>
                <a:cubicBezTo>
                  <a:pt x="2301733" y="587338"/>
                  <a:pt x="2193945" y="701391"/>
                  <a:pt x="2020469" y="780834"/>
                </a:cubicBezTo>
                <a:cubicBezTo>
                  <a:pt x="1846993" y="860277"/>
                  <a:pt x="1706725" y="752709"/>
                  <a:pt x="1284053" y="885217"/>
                </a:cubicBezTo>
                <a:lnTo>
                  <a:pt x="0" y="1332689"/>
                </a:lnTo>
              </a:path>
            </a:pathLst>
          </a:custGeom>
          <a:noFill/>
          <a:ln w="28575">
            <a:solidFill>
              <a:schemeClr val="accent2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E3B54D79-F3C7-F57F-3DA8-AD6DFBA5ADAB}"/>
              </a:ext>
            </a:extLst>
          </p:cNvPr>
          <p:cNvSpPr txBox="1"/>
          <p:nvPr/>
        </p:nvSpPr>
        <p:spPr>
          <a:xfrm rot="20596791">
            <a:off x="5696437" y="3830976"/>
            <a:ext cx="1108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EUC 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F3B28E16-2735-378C-AD58-2F4885219E1A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9296400" y="2113587"/>
            <a:ext cx="1038868" cy="13154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CD324BF6-3CAD-FF6B-9D0F-CC8DBED338F0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8997070" y="1979914"/>
            <a:ext cx="689416" cy="14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2FB62B90-E2F1-7B88-70C4-798286D8ECC3}"/>
              </a:ext>
            </a:extLst>
          </p:cNvPr>
          <p:cNvCxnSpPr>
            <a:cxnSpLocks/>
          </p:cNvCxnSpPr>
          <p:nvPr/>
        </p:nvCxnSpPr>
        <p:spPr>
          <a:xfrm flipH="1" flipV="1">
            <a:off x="3564848" y="1933997"/>
            <a:ext cx="977388" cy="11201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3BF3CD18-6F94-652B-F80B-42D357A93134}"/>
              </a:ext>
            </a:extLst>
          </p:cNvPr>
          <p:cNvCxnSpPr>
            <a:cxnSpLocks/>
            <a:endCxn id="55" idx="2"/>
          </p:cNvCxnSpPr>
          <p:nvPr/>
        </p:nvCxnSpPr>
        <p:spPr>
          <a:xfrm flipH="1" flipV="1">
            <a:off x="4135092" y="1724703"/>
            <a:ext cx="933281" cy="10660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to 30">
            <a:extLst>
              <a:ext uri="{FF2B5EF4-FFF2-40B4-BE49-F238E27FC236}">
                <a16:creationId xmlns:a16="http://schemas.microsoft.com/office/drawing/2014/main" id="{DF0C4831-45F1-4499-085F-1498DE1668B9}"/>
              </a:ext>
            </a:extLst>
          </p:cNvPr>
          <p:cNvCxnSpPr>
            <a:cxnSpLocks/>
            <a:endCxn id="51" idx="2"/>
          </p:cNvCxnSpPr>
          <p:nvPr/>
        </p:nvCxnSpPr>
        <p:spPr>
          <a:xfrm flipH="1" flipV="1">
            <a:off x="4704742" y="1620383"/>
            <a:ext cx="995754" cy="14101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7B198B4D-820D-30F7-DD9B-FF1331E77419}"/>
              </a:ext>
            </a:extLst>
          </p:cNvPr>
          <p:cNvCxnSpPr>
            <a:cxnSpLocks/>
            <a:endCxn id="49" idx="2"/>
          </p:cNvCxnSpPr>
          <p:nvPr/>
        </p:nvCxnSpPr>
        <p:spPr>
          <a:xfrm flipH="1" flipV="1">
            <a:off x="5282998" y="1544581"/>
            <a:ext cx="607936" cy="16676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Forma Livre: Forma 61">
            <a:extLst>
              <a:ext uri="{FF2B5EF4-FFF2-40B4-BE49-F238E27FC236}">
                <a16:creationId xmlns:a16="http://schemas.microsoft.com/office/drawing/2014/main" id="{1C425305-995B-E6D5-68BD-4F2A422C2BA8}"/>
              </a:ext>
            </a:extLst>
          </p:cNvPr>
          <p:cNvSpPr/>
          <p:nvPr/>
        </p:nvSpPr>
        <p:spPr>
          <a:xfrm>
            <a:off x="2606850" y="3614784"/>
            <a:ext cx="3282087" cy="536309"/>
          </a:xfrm>
          <a:custGeom>
            <a:avLst/>
            <a:gdLst>
              <a:gd name="connsiteX0" fmla="*/ 1210530 w 1210530"/>
              <a:gd name="connsiteY0" fmla="*/ 251595 h 284581"/>
              <a:gd name="connsiteX1" fmla="*/ 877155 w 1210530"/>
              <a:gd name="connsiteY1" fmla="*/ 270645 h 284581"/>
              <a:gd name="connsiteX2" fmla="*/ 429480 w 1210530"/>
              <a:gd name="connsiteY2" fmla="*/ 70620 h 284581"/>
              <a:gd name="connsiteX3" fmla="*/ 67530 w 1210530"/>
              <a:gd name="connsiteY3" fmla="*/ 3945 h 284581"/>
              <a:gd name="connsiteX4" fmla="*/ 855 w 1210530"/>
              <a:gd name="connsiteY4" fmla="*/ 13470 h 284581"/>
              <a:gd name="connsiteX0" fmla="*/ 1209725 w 1209725"/>
              <a:gd name="connsiteY0" fmla="*/ 251595 h 284581"/>
              <a:gd name="connsiteX1" fmla="*/ 876350 w 1209725"/>
              <a:gd name="connsiteY1" fmla="*/ 270645 h 284581"/>
              <a:gd name="connsiteX2" fmla="*/ 428675 w 1209725"/>
              <a:gd name="connsiteY2" fmla="*/ 70620 h 284581"/>
              <a:gd name="connsiteX3" fmla="*/ 152450 w 1209725"/>
              <a:gd name="connsiteY3" fmla="*/ 3945 h 284581"/>
              <a:gd name="connsiteX4" fmla="*/ 50 w 1209725"/>
              <a:gd name="connsiteY4" fmla="*/ 13470 h 284581"/>
              <a:gd name="connsiteX0" fmla="*/ 1162162 w 1162162"/>
              <a:gd name="connsiteY0" fmla="*/ 251595 h 284581"/>
              <a:gd name="connsiteX1" fmla="*/ 828787 w 1162162"/>
              <a:gd name="connsiteY1" fmla="*/ 270645 h 284581"/>
              <a:gd name="connsiteX2" fmla="*/ 381112 w 1162162"/>
              <a:gd name="connsiteY2" fmla="*/ 70620 h 284581"/>
              <a:gd name="connsiteX3" fmla="*/ 104887 w 1162162"/>
              <a:gd name="connsiteY3" fmla="*/ 3945 h 284581"/>
              <a:gd name="connsiteX4" fmla="*/ 112 w 1162162"/>
              <a:gd name="connsiteY4" fmla="*/ 13470 h 284581"/>
              <a:gd name="connsiteX0" fmla="*/ 1162162 w 1162162"/>
              <a:gd name="connsiteY0" fmla="*/ 251595 h 281053"/>
              <a:gd name="connsiteX1" fmla="*/ 828787 w 1162162"/>
              <a:gd name="connsiteY1" fmla="*/ 270645 h 281053"/>
              <a:gd name="connsiteX2" fmla="*/ 381112 w 1162162"/>
              <a:gd name="connsiteY2" fmla="*/ 118245 h 281053"/>
              <a:gd name="connsiteX3" fmla="*/ 104887 w 1162162"/>
              <a:gd name="connsiteY3" fmla="*/ 3945 h 281053"/>
              <a:gd name="connsiteX4" fmla="*/ 112 w 1162162"/>
              <a:gd name="connsiteY4" fmla="*/ 13470 h 281053"/>
              <a:gd name="connsiteX0" fmla="*/ 1162162 w 1162162"/>
              <a:gd name="connsiteY0" fmla="*/ 251595 h 262557"/>
              <a:gd name="connsiteX1" fmla="*/ 866887 w 1162162"/>
              <a:gd name="connsiteY1" fmla="*/ 232545 h 262557"/>
              <a:gd name="connsiteX2" fmla="*/ 381112 w 1162162"/>
              <a:gd name="connsiteY2" fmla="*/ 118245 h 262557"/>
              <a:gd name="connsiteX3" fmla="*/ 104887 w 1162162"/>
              <a:gd name="connsiteY3" fmla="*/ 3945 h 262557"/>
              <a:gd name="connsiteX4" fmla="*/ 112 w 1162162"/>
              <a:gd name="connsiteY4" fmla="*/ 13470 h 262557"/>
              <a:gd name="connsiteX0" fmla="*/ 1190737 w 1190737"/>
              <a:gd name="connsiteY0" fmla="*/ 146820 h 232790"/>
              <a:gd name="connsiteX1" fmla="*/ 866887 w 1190737"/>
              <a:gd name="connsiteY1" fmla="*/ 232545 h 232790"/>
              <a:gd name="connsiteX2" fmla="*/ 381112 w 1190737"/>
              <a:gd name="connsiteY2" fmla="*/ 118245 h 232790"/>
              <a:gd name="connsiteX3" fmla="*/ 104887 w 1190737"/>
              <a:gd name="connsiteY3" fmla="*/ 3945 h 232790"/>
              <a:gd name="connsiteX4" fmla="*/ 112 w 1190737"/>
              <a:gd name="connsiteY4" fmla="*/ 13470 h 232790"/>
              <a:gd name="connsiteX0" fmla="*/ 1190737 w 1190737"/>
              <a:gd name="connsiteY0" fmla="*/ 146820 h 242285"/>
              <a:gd name="connsiteX1" fmla="*/ 866887 w 1190737"/>
              <a:gd name="connsiteY1" fmla="*/ 242070 h 242285"/>
              <a:gd name="connsiteX2" fmla="*/ 381112 w 1190737"/>
              <a:gd name="connsiteY2" fmla="*/ 118245 h 242285"/>
              <a:gd name="connsiteX3" fmla="*/ 104887 w 1190737"/>
              <a:gd name="connsiteY3" fmla="*/ 3945 h 242285"/>
              <a:gd name="connsiteX4" fmla="*/ 112 w 1190737"/>
              <a:gd name="connsiteY4" fmla="*/ 13470 h 242285"/>
              <a:gd name="connsiteX0" fmla="*/ 1190663 w 1190663"/>
              <a:gd name="connsiteY0" fmla="*/ 146820 h 242285"/>
              <a:gd name="connsiteX1" fmla="*/ 866813 w 1190663"/>
              <a:gd name="connsiteY1" fmla="*/ 242070 h 242285"/>
              <a:gd name="connsiteX2" fmla="*/ 381038 w 1190663"/>
              <a:gd name="connsiteY2" fmla="*/ 118245 h 242285"/>
              <a:gd name="connsiteX3" fmla="*/ 181013 w 1190663"/>
              <a:gd name="connsiteY3" fmla="*/ 3945 h 242285"/>
              <a:gd name="connsiteX4" fmla="*/ 38 w 1190663"/>
              <a:gd name="connsiteY4" fmla="*/ 13470 h 242285"/>
              <a:gd name="connsiteX0" fmla="*/ 1190663 w 1190663"/>
              <a:gd name="connsiteY0" fmla="*/ 146820 h 242108"/>
              <a:gd name="connsiteX1" fmla="*/ 866813 w 1190663"/>
              <a:gd name="connsiteY1" fmla="*/ 242070 h 242108"/>
              <a:gd name="connsiteX2" fmla="*/ 495338 w 1190663"/>
              <a:gd name="connsiteY2" fmla="*/ 156345 h 242108"/>
              <a:gd name="connsiteX3" fmla="*/ 181013 w 1190663"/>
              <a:gd name="connsiteY3" fmla="*/ 3945 h 242108"/>
              <a:gd name="connsiteX4" fmla="*/ 38 w 1190663"/>
              <a:gd name="connsiteY4" fmla="*/ 13470 h 242108"/>
              <a:gd name="connsiteX0" fmla="*/ 1190663 w 1190663"/>
              <a:gd name="connsiteY0" fmla="*/ 146820 h 242108"/>
              <a:gd name="connsiteX1" fmla="*/ 866813 w 1190663"/>
              <a:gd name="connsiteY1" fmla="*/ 242070 h 242108"/>
              <a:gd name="connsiteX2" fmla="*/ 495338 w 1190663"/>
              <a:gd name="connsiteY2" fmla="*/ 156345 h 242108"/>
              <a:gd name="connsiteX3" fmla="*/ 181013 w 1190663"/>
              <a:gd name="connsiteY3" fmla="*/ 3945 h 242108"/>
              <a:gd name="connsiteX4" fmla="*/ 38 w 1190663"/>
              <a:gd name="connsiteY4" fmla="*/ 13470 h 242108"/>
              <a:gd name="connsiteX0" fmla="*/ 2931914 w 2931914"/>
              <a:gd name="connsiteY0" fmla="*/ 0 h 349573"/>
              <a:gd name="connsiteX1" fmla="*/ 866813 w 2931914"/>
              <a:gd name="connsiteY1" fmla="*/ 338442 h 349573"/>
              <a:gd name="connsiteX2" fmla="*/ 495338 w 2931914"/>
              <a:gd name="connsiteY2" fmla="*/ 252717 h 349573"/>
              <a:gd name="connsiteX3" fmla="*/ 181013 w 2931914"/>
              <a:gd name="connsiteY3" fmla="*/ 100317 h 349573"/>
              <a:gd name="connsiteX4" fmla="*/ 38 w 2931914"/>
              <a:gd name="connsiteY4" fmla="*/ 109842 h 349573"/>
              <a:gd name="connsiteX0" fmla="*/ 2931914 w 2931914"/>
              <a:gd name="connsiteY0" fmla="*/ 0 h 547333"/>
              <a:gd name="connsiteX1" fmla="*/ 1917400 w 2931914"/>
              <a:gd name="connsiteY1" fmla="*/ 542723 h 547333"/>
              <a:gd name="connsiteX2" fmla="*/ 495338 w 2931914"/>
              <a:gd name="connsiteY2" fmla="*/ 252717 h 547333"/>
              <a:gd name="connsiteX3" fmla="*/ 181013 w 2931914"/>
              <a:gd name="connsiteY3" fmla="*/ 100317 h 547333"/>
              <a:gd name="connsiteX4" fmla="*/ 38 w 2931914"/>
              <a:gd name="connsiteY4" fmla="*/ 109842 h 547333"/>
              <a:gd name="connsiteX0" fmla="*/ 2931914 w 2931914"/>
              <a:gd name="connsiteY0" fmla="*/ 0 h 545735"/>
              <a:gd name="connsiteX1" fmla="*/ 1917400 w 2931914"/>
              <a:gd name="connsiteY1" fmla="*/ 542723 h 545735"/>
              <a:gd name="connsiteX2" fmla="*/ 1176274 w 2931914"/>
              <a:gd name="connsiteY2" fmla="*/ 213807 h 545735"/>
              <a:gd name="connsiteX3" fmla="*/ 181013 w 2931914"/>
              <a:gd name="connsiteY3" fmla="*/ 100317 h 545735"/>
              <a:gd name="connsiteX4" fmla="*/ 38 w 2931914"/>
              <a:gd name="connsiteY4" fmla="*/ 109842 h 545735"/>
              <a:gd name="connsiteX0" fmla="*/ 2931892 w 2931892"/>
              <a:gd name="connsiteY0" fmla="*/ 0 h 545486"/>
              <a:gd name="connsiteX1" fmla="*/ 1917378 w 2931892"/>
              <a:gd name="connsiteY1" fmla="*/ 542723 h 545486"/>
              <a:gd name="connsiteX2" fmla="*/ 1176252 w 2931892"/>
              <a:gd name="connsiteY2" fmla="*/ 213807 h 545486"/>
              <a:gd name="connsiteX3" fmla="*/ 336633 w 2931892"/>
              <a:gd name="connsiteY3" fmla="*/ 275414 h 545486"/>
              <a:gd name="connsiteX4" fmla="*/ 16 w 2931892"/>
              <a:gd name="connsiteY4" fmla="*/ 109842 h 545486"/>
              <a:gd name="connsiteX0" fmla="*/ 3282087 w 3282087"/>
              <a:gd name="connsiteY0" fmla="*/ 0 h 515650"/>
              <a:gd name="connsiteX1" fmla="*/ 1917378 w 3282087"/>
              <a:gd name="connsiteY1" fmla="*/ 513540 h 515650"/>
              <a:gd name="connsiteX2" fmla="*/ 1176252 w 3282087"/>
              <a:gd name="connsiteY2" fmla="*/ 184624 h 515650"/>
              <a:gd name="connsiteX3" fmla="*/ 336633 w 3282087"/>
              <a:gd name="connsiteY3" fmla="*/ 246231 h 515650"/>
              <a:gd name="connsiteX4" fmla="*/ 16 w 3282087"/>
              <a:gd name="connsiteY4" fmla="*/ 80659 h 515650"/>
              <a:gd name="connsiteX0" fmla="*/ 3282087 w 3282087"/>
              <a:gd name="connsiteY0" fmla="*/ 1584 h 517234"/>
              <a:gd name="connsiteX1" fmla="*/ 1917378 w 3282087"/>
              <a:gd name="connsiteY1" fmla="*/ 515124 h 517234"/>
              <a:gd name="connsiteX2" fmla="*/ 1176252 w 3282087"/>
              <a:gd name="connsiteY2" fmla="*/ 186208 h 517234"/>
              <a:gd name="connsiteX3" fmla="*/ 336633 w 3282087"/>
              <a:gd name="connsiteY3" fmla="*/ 247815 h 517234"/>
              <a:gd name="connsiteX4" fmla="*/ 16 w 3282087"/>
              <a:gd name="connsiteY4" fmla="*/ 82243 h 517234"/>
              <a:gd name="connsiteX0" fmla="*/ 3282087 w 3282087"/>
              <a:gd name="connsiteY0" fmla="*/ 20659 h 536309"/>
              <a:gd name="connsiteX1" fmla="*/ 1917378 w 3282087"/>
              <a:gd name="connsiteY1" fmla="*/ 534199 h 536309"/>
              <a:gd name="connsiteX2" fmla="*/ 1176252 w 3282087"/>
              <a:gd name="connsiteY2" fmla="*/ 205283 h 536309"/>
              <a:gd name="connsiteX3" fmla="*/ 336633 w 3282087"/>
              <a:gd name="connsiteY3" fmla="*/ 266890 h 536309"/>
              <a:gd name="connsiteX4" fmla="*/ 16 w 3282087"/>
              <a:gd name="connsiteY4" fmla="*/ 101318 h 53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82087" h="536309">
                <a:moveTo>
                  <a:pt x="3282087" y="20659"/>
                </a:moveTo>
                <a:cubicBezTo>
                  <a:pt x="2499551" y="-120105"/>
                  <a:pt x="2268350" y="503428"/>
                  <a:pt x="1917378" y="534199"/>
                </a:cubicBezTo>
                <a:cubicBezTo>
                  <a:pt x="1566406" y="564970"/>
                  <a:pt x="1439710" y="249835"/>
                  <a:pt x="1176252" y="205283"/>
                </a:cubicBezTo>
                <a:cubicBezTo>
                  <a:pt x="912794" y="160731"/>
                  <a:pt x="408070" y="276415"/>
                  <a:pt x="336633" y="266890"/>
                </a:cubicBezTo>
                <a:cubicBezTo>
                  <a:pt x="265195" y="257365"/>
                  <a:pt x="-2366" y="91793"/>
                  <a:pt x="16" y="101318"/>
                </a:cubicBezTo>
              </a:path>
            </a:pathLst>
          </a:custGeom>
          <a:noFill/>
          <a:ln w="5715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pt-BR"/>
          </a:p>
        </p:txBody>
      </p:sp>
      <p:sp>
        <p:nvSpPr>
          <p:cNvPr id="1025" name="CaixaDeTexto 1024">
            <a:extLst>
              <a:ext uri="{FF2B5EF4-FFF2-40B4-BE49-F238E27FC236}">
                <a16:creationId xmlns:a16="http://schemas.microsoft.com/office/drawing/2014/main" id="{A812AFD2-3EB3-EA24-5335-C77D215D1542}"/>
              </a:ext>
            </a:extLst>
          </p:cNvPr>
          <p:cNvSpPr txBox="1"/>
          <p:nvPr/>
        </p:nvSpPr>
        <p:spPr>
          <a:xfrm>
            <a:off x="119403" y="5749033"/>
            <a:ext cx="356737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References for currents:</a:t>
            </a:r>
            <a:br>
              <a:rPr lang="en-US" sz="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lang="en-US" sz="8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Dengler</a:t>
            </a:r>
            <a:r>
              <a:rPr lang="en-US" sz="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M., Schott, F. A., Eden, C., Brandt, P., Fischer, J., &amp; </a:t>
            </a:r>
            <a:r>
              <a:rPr lang="en-US" sz="8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Zantopp</a:t>
            </a:r>
            <a:r>
              <a:rPr lang="en-US" sz="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R. J. (2004). Break-up of the Atlantic deep western boundary current into eddies at 8 S. </a:t>
            </a:r>
            <a:r>
              <a:rPr lang="en-US" sz="8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Nature</a:t>
            </a:r>
            <a:r>
              <a:rPr lang="en-US" sz="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8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432</a:t>
            </a:r>
            <a:r>
              <a:rPr lang="en-US" sz="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(7020), 1018-1020.</a:t>
            </a:r>
          </a:p>
          <a:p>
            <a:r>
              <a:rPr lang="pt-BR" sz="800" dirty="0" err="1"/>
              <a:t>Vallès</a:t>
            </a:r>
            <a:r>
              <a:rPr lang="pt-BR" sz="800" dirty="0"/>
              <a:t>‐Casanova, I., </a:t>
            </a:r>
            <a:r>
              <a:rPr lang="pt-BR" sz="800" dirty="0" err="1"/>
              <a:t>Fraile‐Nuez</a:t>
            </a:r>
            <a:r>
              <a:rPr lang="pt-BR" sz="800" dirty="0"/>
              <a:t>, E., Martín‐Rey, M., van </a:t>
            </a:r>
            <a:r>
              <a:rPr lang="pt-BR" sz="800" dirty="0" err="1"/>
              <a:t>Sebille</a:t>
            </a:r>
            <a:r>
              <a:rPr lang="pt-BR" sz="800" dirty="0"/>
              <a:t>, E., </a:t>
            </a:r>
            <a:r>
              <a:rPr lang="pt-BR" sz="800" dirty="0" err="1"/>
              <a:t>Cabré</a:t>
            </a:r>
            <a:r>
              <a:rPr lang="pt-BR" sz="800" dirty="0"/>
              <a:t>, A., </a:t>
            </a:r>
            <a:r>
              <a:rPr lang="pt-BR" sz="800" dirty="0" err="1"/>
              <a:t>Olivé‐Abelló</a:t>
            </a:r>
            <a:r>
              <a:rPr lang="pt-BR" sz="800" dirty="0"/>
              <a:t>, A., &amp; </a:t>
            </a:r>
            <a:r>
              <a:rPr lang="pt-BR" sz="800" dirty="0" err="1"/>
              <a:t>Pelegrí</a:t>
            </a:r>
            <a:r>
              <a:rPr lang="pt-BR" sz="800" dirty="0"/>
              <a:t>, J. L. (2022). </a:t>
            </a:r>
            <a:r>
              <a:rPr lang="pt-BR" sz="800" dirty="0" err="1"/>
              <a:t>Water</a:t>
            </a:r>
            <a:r>
              <a:rPr lang="pt-BR" sz="800" dirty="0"/>
              <a:t> Mass </a:t>
            </a:r>
            <a:r>
              <a:rPr lang="pt-BR" sz="800" dirty="0" err="1"/>
              <a:t>Transports</a:t>
            </a:r>
            <a:r>
              <a:rPr lang="pt-BR" sz="800" dirty="0"/>
              <a:t> </a:t>
            </a:r>
            <a:r>
              <a:rPr lang="pt-BR" sz="800" dirty="0" err="1"/>
              <a:t>and</a:t>
            </a:r>
            <a:r>
              <a:rPr lang="pt-BR" sz="800" dirty="0"/>
              <a:t> </a:t>
            </a:r>
            <a:r>
              <a:rPr lang="pt-BR" sz="800" dirty="0" err="1"/>
              <a:t>Pathways</a:t>
            </a:r>
            <a:r>
              <a:rPr lang="pt-BR" sz="800" dirty="0"/>
              <a:t> in </a:t>
            </a:r>
            <a:r>
              <a:rPr lang="pt-BR" sz="800" dirty="0" err="1"/>
              <a:t>the</a:t>
            </a:r>
            <a:r>
              <a:rPr lang="pt-BR" sz="800" dirty="0"/>
              <a:t> North </a:t>
            </a:r>
            <a:r>
              <a:rPr lang="pt-BR" sz="800" dirty="0" err="1"/>
              <a:t>Brazil</a:t>
            </a:r>
            <a:r>
              <a:rPr lang="pt-BR" sz="800" dirty="0"/>
              <a:t>‐Equatorial </a:t>
            </a:r>
            <a:r>
              <a:rPr lang="pt-BR" sz="800" dirty="0" err="1"/>
              <a:t>Undercurrent</a:t>
            </a:r>
            <a:r>
              <a:rPr lang="pt-BR" sz="800" dirty="0"/>
              <a:t> </a:t>
            </a:r>
            <a:r>
              <a:rPr lang="pt-BR" sz="800" dirty="0" err="1"/>
              <a:t>Retroflection</a:t>
            </a:r>
            <a:r>
              <a:rPr lang="pt-BR" sz="800" dirty="0"/>
              <a:t>. </a:t>
            </a:r>
            <a:r>
              <a:rPr lang="pt-BR" sz="800" dirty="0" err="1"/>
              <a:t>Journal</a:t>
            </a:r>
            <a:r>
              <a:rPr lang="pt-BR" sz="800" dirty="0"/>
              <a:t> </a:t>
            </a:r>
            <a:r>
              <a:rPr lang="pt-BR" sz="800" dirty="0" err="1"/>
              <a:t>of</a:t>
            </a:r>
            <a:r>
              <a:rPr lang="pt-BR" sz="800" dirty="0"/>
              <a:t> </a:t>
            </a:r>
            <a:r>
              <a:rPr lang="pt-BR" sz="800" dirty="0" err="1"/>
              <a:t>Geophysical</a:t>
            </a:r>
            <a:r>
              <a:rPr lang="pt-BR" sz="800" dirty="0"/>
              <a:t> </a:t>
            </a:r>
            <a:r>
              <a:rPr lang="pt-BR" sz="800" dirty="0" err="1"/>
              <a:t>Research</a:t>
            </a:r>
            <a:r>
              <a:rPr lang="pt-BR" sz="800" dirty="0"/>
              <a:t>: Oceans, 127(5), e2021JC018150.</a:t>
            </a:r>
          </a:p>
          <a:p>
            <a:endParaRPr lang="pt-BR" sz="800" dirty="0"/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A2ED7066-DF11-3173-EF42-E5006638DF0C}"/>
              </a:ext>
            </a:extLst>
          </p:cNvPr>
          <p:cNvCxnSpPr>
            <a:cxnSpLocks/>
          </p:cNvCxnSpPr>
          <p:nvPr/>
        </p:nvCxnSpPr>
        <p:spPr>
          <a:xfrm flipV="1">
            <a:off x="2752270" y="2093397"/>
            <a:ext cx="15317" cy="11188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F28BFA94-5B9C-592C-43F4-5F15D54DAB9F}"/>
              </a:ext>
            </a:extLst>
          </p:cNvPr>
          <p:cNvSpPr txBox="1"/>
          <p:nvPr/>
        </p:nvSpPr>
        <p:spPr>
          <a:xfrm>
            <a:off x="2371723" y="1528935"/>
            <a:ext cx="70404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S16</a:t>
            </a:r>
          </a:p>
          <a:p>
            <a:pPr algn="ctr"/>
            <a:r>
              <a:rPr lang="pt-BR" sz="1100" dirty="0"/>
              <a:t>[2142 m]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22626A1-E0BF-0847-BFF2-A8455DCC456C}"/>
              </a:ext>
            </a:extLst>
          </p:cNvPr>
          <p:cNvSpPr txBox="1"/>
          <p:nvPr/>
        </p:nvSpPr>
        <p:spPr>
          <a:xfrm>
            <a:off x="10171895" y="6581143"/>
            <a:ext cx="202010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Copyright © andrebelem@id.uff.br</a:t>
            </a:r>
          </a:p>
        </p:txBody>
      </p:sp>
    </p:spTree>
    <p:extLst>
      <p:ext uri="{BB962C8B-B14F-4D97-AF65-F5344CB8AC3E}">
        <p14:creationId xmlns:p14="http://schemas.microsoft.com/office/powerpoint/2010/main" val="3566032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7942</TotalTime>
  <Words>368</Words>
  <Application>Microsoft Office PowerPoint</Application>
  <PresentationFormat>Widescreen</PresentationFormat>
  <Paragraphs>98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 Luiz Belem</dc:creator>
  <cp:lastModifiedBy>Andre Luiz Belem</cp:lastModifiedBy>
  <cp:revision>5</cp:revision>
  <cp:lastPrinted>2023-06-24T17:26:27Z</cp:lastPrinted>
  <dcterms:created xsi:type="dcterms:W3CDTF">2023-06-20T17:54:05Z</dcterms:created>
  <dcterms:modified xsi:type="dcterms:W3CDTF">2023-06-29T14:52:20Z</dcterms:modified>
</cp:coreProperties>
</file>

<file path=docProps/thumbnail.jpeg>
</file>